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80" r:id="rId6"/>
    <p:sldId id="281" r:id="rId7"/>
    <p:sldId id="282" r:id="rId8"/>
    <p:sldId id="283" r:id="rId9"/>
    <p:sldId id="284" r:id="rId10"/>
    <p:sldId id="285" r:id="rId11"/>
    <p:sldId id="287" r:id="rId12"/>
    <p:sldId id="288" r:id="rId13"/>
    <p:sldId id="289" r:id="rId14"/>
    <p:sldId id="290" r:id="rId15"/>
    <p:sldId id="263" r:id="rId16"/>
    <p:sldId id="267" r:id="rId17"/>
    <p:sldId id="269" r:id="rId18"/>
    <p:sldId id="291" r:id="rId19"/>
    <p:sldId id="266" r:id="rId20"/>
    <p:sldId id="265" r:id="rId21"/>
    <p:sldId id="279" r:id="rId22"/>
    <p:sldId id="292" r:id="rId23"/>
    <p:sldId id="264" r:id="rId24"/>
    <p:sldId id="271" r:id="rId25"/>
    <p:sldId id="276" r:id="rId26"/>
    <p:sldId id="278" r:id="rId27"/>
    <p:sldId id="293" r:id="rId28"/>
    <p:sldId id="294" r:id="rId29"/>
    <p:sldId id="295" r:id="rId30"/>
    <p:sldId id="296" r:id="rId31"/>
    <p:sldId id="297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774C1F6-5EC8-4448-AFD8-7F9A872CC6B8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328C07E-9EE0-4479-A22A-38A113893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74C1F6-5EC8-4448-AFD8-7F9A872CC6B8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28C07E-9EE0-4479-A22A-38A113893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774C1F6-5EC8-4448-AFD8-7F9A872CC6B8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328C07E-9EE0-4479-A22A-38A113893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74C1F6-5EC8-4448-AFD8-7F9A872CC6B8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28C07E-9EE0-4479-A22A-38A113893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74C1F6-5EC8-4448-AFD8-7F9A872CC6B8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28C07E-9EE0-4479-A22A-38A113893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74C1F6-5EC8-4448-AFD8-7F9A872CC6B8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28C07E-9EE0-4479-A22A-38A113893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774C1F6-5EC8-4448-AFD8-7F9A872CC6B8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28C07E-9EE0-4479-A22A-38A113893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74C1F6-5EC8-4448-AFD8-7F9A872CC6B8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28C07E-9EE0-4479-A22A-38A113893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74C1F6-5EC8-4448-AFD8-7F9A872CC6B8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28C07E-9EE0-4479-A22A-38A113893B6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74C1F6-5EC8-4448-AFD8-7F9A872CC6B8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28C07E-9EE0-4479-A22A-38A113893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774C1F6-5EC8-4448-AFD8-7F9A872CC6B8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328C07E-9EE0-4479-A22A-38A113893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774C1F6-5EC8-4448-AFD8-7F9A872CC6B8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328C07E-9EE0-4479-A22A-38A113893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533400"/>
            <a:ext cx="7920880" cy="4767808"/>
          </a:xfrm>
        </p:spPr>
        <p:txBody>
          <a:bodyPr>
            <a:noAutofit/>
          </a:bodyPr>
          <a:lstStyle/>
          <a:p>
            <a:pPr algn="l"/>
            <a:r>
              <a:rPr lang="ru-RU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Предметно-пространственная развивающая среда</a:t>
            </a:r>
            <a:r>
              <a:rPr lang="ru-RU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77280"/>
            <a:ext cx="7200800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239000" cy="148478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n w="500">
                  <a:solidFill>
                    <a:schemeClr val="accent2">
                      <a:lumMod val="75000"/>
                    </a:schemeClr>
                  </a:solidFill>
                </a:ln>
              </a:rPr>
              <a:t>«Фиолетовый лес» по </a:t>
            </a:r>
            <a:r>
              <a:rPr lang="ru-RU" dirty="0" smtClean="0">
                <a:ln w="50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</a:rPr>
              <a:t>технологии</a:t>
            </a:r>
            <a:r>
              <a:rPr lang="ru-RU" dirty="0" smtClean="0">
                <a:ln w="500"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rPr>
              <a:t> </a:t>
            </a:r>
            <a:r>
              <a:rPr lang="ru-RU" dirty="0" smtClean="0">
                <a:ln w="500">
                  <a:solidFill>
                    <a:schemeClr val="accent2">
                      <a:lumMod val="75000"/>
                    </a:schemeClr>
                  </a:solidFill>
                </a:ln>
              </a:rPr>
              <a:t> игр </a:t>
            </a:r>
            <a:r>
              <a:rPr lang="ru-RU" dirty="0" smtClean="0">
                <a:ln w="500">
                  <a:solidFill>
                    <a:schemeClr val="accent2">
                      <a:lumMod val="75000"/>
                    </a:schemeClr>
                  </a:solidFill>
                </a:ln>
              </a:rPr>
              <a:t/>
            </a:r>
            <a:br>
              <a:rPr lang="ru-RU" dirty="0" smtClean="0">
                <a:ln w="500">
                  <a:solidFill>
                    <a:schemeClr val="accent2">
                      <a:lumMod val="75000"/>
                    </a:schemeClr>
                  </a:solidFill>
                </a:ln>
              </a:rPr>
            </a:br>
            <a:r>
              <a:rPr lang="ru-RU" dirty="0" smtClean="0">
                <a:ln w="500">
                  <a:solidFill>
                    <a:schemeClr val="accent2">
                      <a:lumMod val="75000"/>
                    </a:schemeClr>
                  </a:solidFill>
                </a:ln>
              </a:rPr>
              <a:t>В.В</a:t>
            </a:r>
            <a:r>
              <a:rPr lang="ru-RU" dirty="0" smtClean="0">
                <a:ln w="500">
                  <a:solidFill>
                    <a:schemeClr val="accent2">
                      <a:lumMod val="75000"/>
                    </a:schemeClr>
                  </a:solidFill>
                </a:ln>
              </a:rPr>
              <a:t>. </a:t>
            </a:r>
            <a:r>
              <a:rPr lang="ru-RU" dirty="0" err="1" smtClean="0">
                <a:ln w="500">
                  <a:solidFill>
                    <a:schemeClr val="accent2">
                      <a:lumMod val="75000"/>
                    </a:schemeClr>
                  </a:solidFill>
                </a:ln>
              </a:rPr>
              <a:t>Воскобовича</a:t>
            </a:r>
            <a:endParaRPr lang="ru-RU" dirty="0">
              <a:ln w="500">
                <a:solidFill>
                  <a:schemeClr val="accent2">
                    <a:lumMod val="75000"/>
                  </a:schemeClr>
                </a:solidFill>
              </a:ln>
            </a:endParaRPr>
          </a:p>
        </p:txBody>
      </p:sp>
      <p:pic>
        <p:nvPicPr>
          <p:cNvPr id="3074" name="Picture 2" descr="C:\Users\User\Desktop\уголки нашей группы (ппрс)\IMG_27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27584" y="1556792"/>
            <a:ext cx="6408711" cy="51125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2390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Центр художественного творчества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15616" y="1268760"/>
            <a:ext cx="6408712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260648"/>
            <a:ext cx="59584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Образцы рисунков, альбомы поэтапного рисования, пооперационные карты, раскраски, журналы для детского творчества </a:t>
            </a:r>
            <a:endParaRPr lang="ru-RU" sz="2400" dirty="0">
              <a:latin typeface="+mj-lt"/>
            </a:endParaRPr>
          </a:p>
        </p:txBody>
      </p:sp>
      <p:pic>
        <p:nvPicPr>
          <p:cNvPr id="1026" name="Picture 2" descr="C:\Users\User\Desktop\уголки\IMG_20201222_1621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44824"/>
            <a:ext cx="3576255" cy="2068955"/>
          </a:xfrm>
          <a:prstGeom prst="rect">
            <a:avLst/>
          </a:prstGeom>
          <a:noFill/>
        </p:spPr>
      </p:pic>
      <p:pic>
        <p:nvPicPr>
          <p:cNvPr id="1027" name="Picture 3" descr="C:\Users\User\Desktop\уголки\IMG_20201222_1621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348880"/>
            <a:ext cx="3003798" cy="3816424"/>
          </a:xfrm>
          <a:prstGeom prst="rect">
            <a:avLst/>
          </a:prstGeom>
          <a:noFill/>
        </p:spPr>
      </p:pic>
      <p:pic>
        <p:nvPicPr>
          <p:cNvPr id="5" name="Рисунок 4" descr="IMG_20181018_1859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4005064"/>
            <a:ext cx="3214678" cy="26431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Центр </a:t>
            </a:r>
            <a:r>
              <a:rPr lang="ru-RU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театрализованной </a:t>
            </a:r>
            <a:r>
              <a:rPr lang="ru-RU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деятельности</a:t>
            </a:r>
            <a:endParaRPr lang="ru-RU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15617" y="1412776"/>
            <a:ext cx="6048672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/>
          <a:lstStyle/>
          <a:p>
            <a:pPr algn="ctr"/>
            <a:r>
              <a:rPr lang="ru-RU" dirty="0" smtClean="0"/>
              <a:t>Центр Природы</a:t>
            </a:r>
            <a:endParaRPr lang="ru-RU" dirty="0"/>
          </a:p>
        </p:txBody>
      </p:sp>
      <p:pic>
        <p:nvPicPr>
          <p:cNvPr id="3074" name="Picture 2" descr="C:\Users\User\Desktop\уголки\IMG_20201222_1545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484784"/>
            <a:ext cx="6264696" cy="51125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242048" cy="122413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Игры экологического содержания, альбомы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Игры по экологии</a:t>
            </a:r>
          </a:p>
          <a:p>
            <a:pPr algn="ctr"/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r>
              <a:rPr lang="ru-RU" dirty="0" smtClean="0"/>
              <a:t>Альбомы</a:t>
            </a:r>
            <a:endParaRPr lang="ru-RU" dirty="0"/>
          </a:p>
        </p:txBody>
      </p:sp>
      <p:pic>
        <p:nvPicPr>
          <p:cNvPr id="4098" name="Picture 2" descr="C:\Users\User\Desktop\уголки\IMG_20201222_160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3422887" cy="2883124"/>
          </a:xfrm>
          <a:prstGeom prst="rect">
            <a:avLst/>
          </a:prstGeom>
          <a:noFill/>
        </p:spPr>
      </p:pic>
      <p:pic>
        <p:nvPicPr>
          <p:cNvPr id="4099" name="Picture 3" descr="C:\Users\User\Desktop\уголки\IMG_20201222_1603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340768"/>
            <a:ext cx="4238071" cy="2708920"/>
          </a:xfrm>
          <a:prstGeom prst="rect">
            <a:avLst/>
          </a:prstGeom>
          <a:noFill/>
        </p:spPr>
      </p:pic>
      <p:pic>
        <p:nvPicPr>
          <p:cNvPr id="4100" name="Picture 4" descr="C:\Users\User\Desktop\уголки\IMG_20201222_1603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4221088"/>
            <a:ext cx="3168352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242048" cy="151216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Материалы для </a:t>
            </a:r>
            <a:r>
              <a:rPr lang="ru-RU" dirty="0" err="1" smtClean="0"/>
              <a:t>опытно-эксперементальной</a:t>
            </a:r>
            <a:r>
              <a:rPr lang="ru-RU" dirty="0" smtClean="0"/>
              <a:t> деятельности</a:t>
            </a:r>
            <a:endParaRPr lang="ru-RU" dirty="0"/>
          </a:p>
        </p:txBody>
      </p:sp>
      <p:pic>
        <p:nvPicPr>
          <p:cNvPr id="5122" name="Picture 2" descr="C:\Users\User\Desktop\уголки\IMG_20201222_16444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44824"/>
            <a:ext cx="3203848" cy="2859331"/>
          </a:xfrm>
          <a:prstGeom prst="rect">
            <a:avLst/>
          </a:prstGeom>
          <a:noFill/>
        </p:spPr>
      </p:pic>
      <p:pic>
        <p:nvPicPr>
          <p:cNvPr id="5123" name="Picture 3" descr="C:\Users\User\Desktop\уголки\IMG_20201222_16445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51670" y="1628800"/>
            <a:ext cx="2822713" cy="2304256"/>
          </a:xfrm>
          <a:prstGeom prst="rect">
            <a:avLst/>
          </a:prstGeom>
          <a:noFill/>
        </p:spPr>
      </p:pic>
      <p:pic>
        <p:nvPicPr>
          <p:cNvPr id="1026" name="Picture 2" descr="C:\Users\User\Desktop\IMG_20201223_1425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3429000"/>
            <a:ext cx="2923238" cy="28766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04704"/>
          </a:xfrm>
        </p:spPr>
        <p:txBody>
          <a:bodyPr/>
          <a:lstStyle/>
          <a:p>
            <a:pPr algn="ctr"/>
            <a:r>
              <a:rPr lang="ru-RU" dirty="0" smtClean="0"/>
              <a:t>Центр физкультуры</a:t>
            </a:r>
            <a:endParaRPr lang="ru-RU" dirty="0"/>
          </a:p>
        </p:txBody>
      </p:sp>
      <p:pic>
        <p:nvPicPr>
          <p:cNvPr id="6147" name="Picture 3" descr="C:\Users\User\Desktop\уголки\IMG_20201222_16564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196752"/>
            <a:ext cx="6192688" cy="54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6606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Дорожки для </a:t>
            </a:r>
            <a:r>
              <a:rPr lang="ru-RU" dirty="0" err="1" smtClean="0"/>
              <a:t>босохождения</a:t>
            </a:r>
            <a:endParaRPr lang="ru-RU" dirty="0"/>
          </a:p>
        </p:txBody>
      </p:sp>
      <p:pic>
        <p:nvPicPr>
          <p:cNvPr id="7170" name="Picture 2" descr="C:\Users\User\Desktop\уголки\IMG_20201222_17010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052736"/>
            <a:ext cx="3521075" cy="3076331"/>
          </a:xfrm>
          <a:prstGeom prst="rect">
            <a:avLst/>
          </a:prstGeom>
          <a:noFill/>
        </p:spPr>
      </p:pic>
      <p:pic>
        <p:nvPicPr>
          <p:cNvPr id="7171" name="Picture 3" descr="C:\Users\User\Desktop\уголки\IMG_20201222_17005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052736"/>
            <a:ext cx="3521075" cy="2773098"/>
          </a:xfrm>
          <a:prstGeom prst="rect">
            <a:avLst/>
          </a:prstGeom>
          <a:noFill/>
        </p:spPr>
      </p:pic>
      <p:pic>
        <p:nvPicPr>
          <p:cNvPr id="7172" name="Picture 4" descr="C:\Users\User\Desktop\уголки\IMG_20201222_1700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293096"/>
            <a:ext cx="3384376" cy="2348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Центр речевого развития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87624" y="1412776"/>
            <a:ext cx="6408712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Разноуровневые</a:t>
            </a:r>
            <a:r>
              <a:rPr lang="ru-RU" dirty="0" smtClean="0"/>
              <a:t> развивающие игры</a:t>
            </a:r>
            <a:endParaRPr lang="ru-RU" dirty="0"/>
          </a:p>
        </p:txBody>
      </p:sp>
      <p:pic>
        <p:nvPicPr>
          <p:cNvPr id="8194" name="Picture 2" descr="C:\Users\User\Desktop\уголки\IMG_20201222_17254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0501" y="1600200"/>
            <a:ext cx="3394472" cy="4525963"/>
          </a:xfrm>
          <a:prstGeom prst="rect">
            <a:avLst/>
          </a:prstGeom>
          <a:noFill/>
        </p:spPr>
      </p:pic>
      <p:pic>
        <p:nvPicPr>
          <p:cNvPr id="819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1601" y="1600200"/>
            <a:ext cx="339447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центр </a:t>
            </a:r>
            <a:r>
              <a:rPr lang="ru-RU" dirty="0" err="1" smtClean="0"/>
              <a:t>пдд</a:t>
            </a:r>
            <a:endParaRPr lang="ru-RU" dirty="0"/>
          </a:p>
        </p:txBody>
      </p:sp>
      <p:pic>
        <p:nvPicPr>
          <p:cNvPr id="9218" name="Picture 2" descr="C:\Users\User\Desktop\уголки\IMG_20201222_17325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0501" y="1600200"/>
            <a:ext cx="3394472" cy="4525963"/>
          </a:xfrm>
          <a:prstGeom prst="rect">
            <a:avLst/>
          </a:prstGeom>
          <a:noFill/>
        </p:spPr>
      </p:pic>
      <p:pic>
        <p:nvPicPr>
          <p:cNvPr id="9219" name="Picture 3" descr="C:\Users\User\Desktop\уголки\IMG_20201222_17325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1601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Атрибуты к Сюжетно-ролевой игре «Почта»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043608" y="1412776"/>
            <a:ext cx="6336705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Атрибуты к Сюжетно-ролевой игре «Магазин»</a:t>
            </a:r>
            <a:endParaRPr lang="ru-RU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59632" y="1556792"/>
            <a:ext cx="5688632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2390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Атрибуты к Сюжетно-ролевой игре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</a:t>
            </a:r>
            <a:r>
              <a:rPr lang="ru-RU" dirty="0" smtClean="0"/>
              <a:t>салон красоты»</a:t>
            </a:r>
            <a:endParaRPr lang="ru-RU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043608" y="1817440"/>
            <a:ext cx="6120680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Атрибуты к Сюжетно-ролевой игре «больница»</a:t>
            </a:r>
            <a:endParaRPr lang="ru-RU" dirty="0"/>
          </a:p>
        </p:txBody>
      </p:sp>
      <p:pic>
        <p:nvPicPr>
          <p:cNvPr id="10242" name="Picture 2" descr="C:\Users\User\Desktop\уголки\IMG_20201222_17134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9210" y="1609725"/>
            <a:ext cx="3634979" cy="4846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Атрибуты к Сюжетно-ролевой игре «семья»</a:t>
            </a:r>
            <a:endParaRPr lang="ru-RU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75656" y="1988840"/>
            <a:ext cx="5112567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	</a:t>
            </a:r>
            <a:r>
              <a:rPr lang="ru-RU" dirty="0" smtClean="0"/>
              <a:t>Игровой маркер </a:t>
            </a:r>
            <a:r>
              <a:rPr lang="ru-RU" dirty="0" smtClean="0"/>
              <a:t>«кухня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31640" y="1556792"/>
            <a:ext cx="5904655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Уголок Мальчиков</a:t>
            </a:r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19982" y="1600200"/>
            <a:ext cx="339551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241082" y="1600200"/>
            <a:ext cx="339551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660688"/>
          </a:xfrm>
        </p:spPr>
        <p:txBody>
          <a:bodyPr/>
          <a:lstStyle/>
          <a:p>
            <a:pPr algn="ctr"/>
            <a:r>
              <a:rPr lang="ru-RU" dirty="0" smtClean="0"/>
              <a:t>Уголок девочек</a:t>
            </a:r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19982" y="1600200"/>
            <a:ext cx="361997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628800"/>
            <a:ext cx="4210124" cy="43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Настольная игра «футбол»</a:t>
            </a:r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59155"/>
          <a:stretch>
            <a:fillRect/>
          </a:stretch>
        </p:blipFill>
        <p:spPr bwMode="auto">
          <a:xfrm>
            <a:off x="899592" y="1772816"/>
            <a:ext cx="6624736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Трансформируемое пособие «военная машина»</a:t>
            </a:r>
            <a:endParaRPr lang="ru-RU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75656" y="1556792"/>
            <a:ext cx="5472608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/>
          <a:lstStyle/>
          <a:p>
            <a:pPr algn="ctr"/>
            <a:r>
              <a:rPr lang="ru-RU" dirty="0" smtClean="0"/>
              <a:t>Стул именинника</a:t>
            </a:r>
            <a:endParaRPr lang="ru-RU" dirty="0"/>
          </a:p>
        </p:txBody>
      </p:sp>
      <p:pic>
        <p:nvPicPr>
          <p:cNvPr id="1026" name="Picture 2" descr="C:\Users\User\Desktop\IMG_523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484784"/>
            <a:ext cx="4896544" cy="5184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Адвент-календари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84785"/>
            <a:ext cx="3250033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1" descr="C:\Users\Евгений\Desktop\IMG_20200227_08224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7287" y="1412776"/>
            <a:ext cx="3265748" cy="3384376"/>
          </a:xfrm>
          <a:prstGeom prst="rect">
            <a:avLst/>
          </a:prstGeom>
          <a:noFill/>
        </p:spPr>
      </p:pic>
      <p:pic>
        <p:nvPicPr>
          <p:cNvPr id="7" name="Picture 2" descr="C:\Users\Евгений\Desktop\IMG-20200525-WA00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4149080"/>
            <a:ext cx="3312368" cy="25202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28926" y="285728"/>
            <a:ext cx="5929354" cy="3857652"/>
          </a:xfrm>
        </p:spPr>
        <p:txBody>
          <a:bodyPr/>
          <a:lstStyle/>
          <a:p>
            <a:pPr algn="ctr"/>
            <a:r>
              <a:rPr lang="ru-RU" sz="5400" dirty="0" smtClean="0"/>
              <a:t>Развивающие пособия на участке 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54442" y="4500570"/>
            <a:ext cx="5114778" cy="1857388"/>
          </a:xfrm>
        </p:spPr>
        <p:txBody>
          <a:bodyPr>
            <a:noAutofit/>
          </a:bodyPr>
          <a:lstStyle/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/>
              <a:t>Пособие «Шашки»</a:t>
            </a:r>
            <a:endParaRPr lang="ru-RU" sz="5400" dirty="0"/>
          </a:p>
        </p:txBody>
      </p:sp>
      <p:pic>
        <p:nvPicPr>
          <p:cNvPr id="1026" name="Picture 2" descr="F:\пособия на участок\IMG_20190812_1152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609725"/>
            <a:ext cx="6357982" cy="4846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Пособие «Классики»</a:t>
            </a:r>
            <a:endParaRPr lang="ru-RU" dirty="0"/>
          </a:p>
        </p:txBody>
      </p:sp>
      <p:pic>
        <p:nvPicPr>
          <p:cNvPr id="4098" name="Picture 2" descr="F:\пособия на участок\IMG_20190812_1151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9210" y="1609725"/>
            <a:ext cx="3634979" cy="4846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Пособие «</a:t>
            </a:r>
            <a:r>
              <a:rPr lang="ru-RU" dirty="0" err="1" smtClean="0"/>
              <a:t>Цветик-Семицветик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7170" name="Picture 2" descr="F:\пособия на участок\IMG_20190812_1148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609724"/>
            <a:ext cx="5429288" cy="5248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20040"/>
            <a:ext cx="7572428" cy="96582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Пособие «Чудесные ворота</a:t>
            </a:r>
            <a:br>
              <a:rPr lang="ru-RU" dirty="0" smtClean="0"/>
            </a:b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357298"/>
            <a:ext cx="5072098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149</TotalTime>
  <Words>130</Words>
  <Application>Microsoft Office PowerPoint</Application>
  <PresentationFormat>Экран (4:3)</PresentationFormat>
  <Paragraphs>32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Изящная</vt:lpstr>
      <vt:lpstr>Предметно-пространственная развивающая среда </vt:lpstr>
      <vt:lpstr>Презентация PowerPoint</vt:lpstr>
      <vt:lpstr>«Фиолетовый лес» по технологии  игр  В.В. Воскобовича</vt:lpstr>
      <vt:lpstr>Центр художественного творчества</vt:lpstr>
      <vt:lpstr>Презентация PowerPoint</vt:lpstr>
      <vt:lpstr>Центр театрализованной деятельности</vt:lpstr>
      <vt:lpstr>Центр Природы</vt:lpstr>
      <vt:lpstr>Игры экологического содержания, альбомы</vt:lpstr>
      <vt:lpstr>Материалы для опытно-эксперементальной деятельности</vt:lpstr>
      <vt:lpstr>Центр физкультуры</vt:lpstr>
      <vt:lpstr>Дорожки для босохождения</vt:lpstr>
      <vt:lpstr>Центр речевого развития</vt:lpstr>
      <vt:lpstr>Разноуровневые развивающие игры</vt:lpstr>
      <vt:lpstr>центр пдд</vt:lpstr>
      <vt:lpstr>Атрибуты к Сюжетно-ролевой игре «Почта»</vt:lpstr>
      <vt:lpstr>Атрибуты к Сюжетно-ролевой игре «Магазин»</vt:lpstr>
      <vt:lpstr>Атрибуты к Сюжетно-ролевой игре  «салон красоты»</vt:lpstr>
      <vt:lpstr>Атрибуты к Сюжетно-ролевой игре «больница»</vt:lpstr>
      <vt:lpstr>Атрибуты к Сюжетно-ролевой игре «семья»</vt:lpstr>
      <vt:lpstr> Игровой маркер «кухня»</vt:lpstr>
      <vt:lpstr>Уголок Мальчиков</vt:lpstr>
      <vt:lpstr>Уголок девочек</vt:lpstr>
      <vt:lpstr>Настольная игра «футбол»</vt:lpstr>
      <vt:lpstr>Трансформируемое пособие «военная машина»</vt:lpstr>
      <vt:lpstr>Стул именинника</vt:lpstr>
      <vt:lpstr>Адвент-календари</vt:lpstr>
      <vt:lpstr>Развивающие пособия на участке </vt:lpstr>
      <vt:lpstr>Пособие «Шашки»</vt:lpstr>
      <vt:lpstr>Пособие «Классики»</vt:lpstr>
      <vt:lpstr>Пособие «Цветик-Семицветик»</vt:lpstr>
      <vt:lpstr>Пособие «Чудесные ворота 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Предметно-пространственная развивающая среда</dc:title>
  <dc:creator>User</dc:creator>
  <cp:lastModifiedBy>Ольга</cp:lastModifiedBy>
  <cp:revision>20</cp:revision>
  <dcterms:created xsi:type="dcterms:W3CDTF">2020-10-02T10:19:30Z</dcterms:created>
  <dcterms:modified xsi:type="dcterms:W3CDTF">2020-12-23T11:36:55Z</dcterms:modified>
</cp:coreProperties>
</file>