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4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2" autoAdjust="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2E8D807-04F6-4983-BAF9-84C613D1706C}" type="datetimeFigureOut">
              <a:rPr lang="ru-RU" smtClean="0"/>
              <a:pPr/>
              <a:t>25.01.2021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A556166-761A-42E0-AD87-B17BB1AFB8D5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Индивидуальный исследовательский проект «Зимующие птицы – наши друзья»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Выполнил: </a:t>
            </a:r>
            <a:r>
              <a:rPr lang="ru-RU" dirty="0" err="1" smtClean="0"/>
              <a:t>Маковкин</a:t>
            </a:r>
            <a:r>
              <a:rPr lang="ru-RU" dirty="0" smtClean="0"/>
              <a:t> Арсений группа «Радуга»</a:t>
            </a:r>
          </a:p>
          <a:p>
            <a:r>
              <a:rPr lang="ru-RU" dirty="0" smtClean="0"/>
              <a:t>Руководитель: </a:t>
            </a:r>
            <a:r>
              <a:rPr lang="ru-RU" dirty="0" err="1" smtClean="0"/>
              <a:t>Моховикова</a:t>
            </a:r>
            <a:r>
              <a:rPr lang="ru-RU" dirty="0" smtClean="0"/>
              <a:t> О.Е.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Тип проекта:</a:t>
            </a:r>
            <a:r>
              <a:rPr lang="ru-RU" dirty="0" smtClean="0"/>
              <a:t> познавательно - исследовательский.</a:t>
            </a:r>
          </a:p>
          <a:p>
            <a:r>
              <a:rPr lang="ru-RU" b="1" dirty="0" smtClean="0"/>
              <a:t>Участники проекта:</a:t>
            </a:r>
            <a:r>
              <a:rPr lang="ru-RU" dirty="0" smtClean="0"/>
              <a:t> воспитанник старшей группы, родители.</a:t>
            </a:r>
          </a:p>
          <a:p>
            <a:r>
              <a:rPr lang="ru-RU" b="1" dirty="0" smtClean="0"/>
              <a:t>Срок реализации проекта: </a:t>
            </a:r>
            <a:r>
              <a:rPr lang="ru-RU" dirty="0" smtClean="0"/>
              <a:t>краткосрочный.</a:t>
            </a:r>
          </a:p>
          <a:p>
            <a:r>
              <a:rPr lang="ru-RU" b="1" dirty="0" smtClean="0"/>
              <a:t>Формы работы: </a:t>
            </a:r>
            <a:r>
              <a:rPr lang="ru-RU" dirty="0" smtClean="0"/>
              <a:t>подбор информации, наблюдение.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В наше время, когда вопросы экологии значимы, как никогда, проблема экологического воспитания подрастающего поколения является одной из наиболее актуальных. Недостаточный уровень знаний у детей о том, что зимнее время - это не только веселые праздники, оживленное катание с горок, отчаянная игра в снежки, но и крепкие морозы с пронизывающим ветром. Зимующим птицам очень тяжело пережить эти времена, они нуждаются в помощи. Люди могут помочь птицам, устраивая для них столовые - развешивая кормушки и регулярно подсыпая корм. Поэтому очень важно разбудить в детях интерес к живой природе, воспитывать любовь к ней, научить беречь окружающий мир.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Проблема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На прогулке ребята заметили во дворе дома , как папа и сын вешали кормушку и что-то в нее положили. Возник вопрос, что насыпали в кормушку и какие птицы прилетят.  Детям было предложено наблюдать за этой кормушкой. </a:t>
            </a:r>
            <a:r>
              <a:rPr lang="ru-RU" dirty="0" err="1" smtClean="0"/>
              <a:t>Маковкин</a:t>
            </a:r>
            <a:r>
              <a:rPr lang="ru-RU" dirty="0" smtClean="0"/>
              <a:t> Арсений сказал, что сам повесит  у себя во дворе кормушку и расскажет потом, чем он кормил птиц и кто к нему прилетал.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формировать основы экологической культуры через развитие заботливого отношения к зимующим птицам, их подкормку.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1)расширить представления ребенка о зимующих птицах, видах корма;</a:t>
            </a:r>
          </a:p>
          <a:p>
            <a:r>
              <a:rPr lang="ru-RU" dirty="0" smtClean="0"/>
              <a:t>2) активизировать и расширить словарь по теме проекта;</a:t>
            </a:r>
          </a:p>
          <a:p>
            <a:r>
              <a:rPr lang="ru-RU" dirty="0" smtClean="0"/>
              <a:t>3) развивать навыки познавательно-исследовательской деятельности при поиске информации о зимующих птицах, видах корма при реализации проекта;</a:t>
            </a:r>
          </a:p>
          <a:p>
            <a:r>
              <a:rPr lang="ru-RU" dirty="0" smtClean="0"/>
              <a:t>4) формировать умение публичного представления информации.</a:t>
            </a:r>
          </a:p>
          <a:p>
            <a:r>
              <a:rPr lang="ru-RU" dirty="0" smtClean="0"/>
              <a:t>5) повысить экологическую культуру семьи воспитанника через оказание помощи в реализации проекта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5922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План мероприятий по реализации проекта: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I этап – подготовительный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97572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• Обсуждение пути реализации индивидуального проекта.</a:t>
            </a:r>
          </a:p>
          <a:p>
            <a:pPr>
              <a:buNone/>
            </a:pPr>
            <a:r>
              <a:rPr lang="ru-RU" dirty="0" smtClean="0"/>
              <a:t>• Создание необходимых условий для реализации проекта.</a:t>
            </a:r>
          </a:p>
          <a:p>
            <a:pPr>
              <a:buNone/>
            </a:pPr>
            <a:r>
              <a:rPr lang="ru-RU" dirty="0" smtClean="0"/>
              <a:t>• Перспективное планирование проекта.</a:t>
            </a:r>
          </a:p>
          <a:p>
            <a:pPr>
              <a:buNone/>
            </a:pPr>
            <a:r>
              <a:rPr lang="ru-RU" dirty="0" smtClean="0"/>
              <a:t>• Разработка и накопление методических материалов по проблеме.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44242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en-US" dirty="0" smtClean="0"/>
              <a:t>II </a:t>
            </a:r>
            <a:r>
              <a:rPr lang="ru-RU" dirty="0" smtClean="0"/>
              <a:t>этап - практический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• Помощь  Арсению в подготовке доклада о зимующих птицах </a:t>
            </a:r>
          </a:p>
          <a:p>
            <a:r>
              <a:rPr lang="ru-RU" dirty="0" smtClean="0"/>
              <a:t>Наблюдение на прогулках за птицами (внешний вид, среда обитания и т. д.)</a:t>
            </a:r>
          </a:p>
          <a:p>
            <a:r>
              <a:rPr lang="ru-RU" dirty="0" smtClean="0"/>
              <a:t>• Заучивание  стихотворений о зимующих птицах.</a:t>
            </a:r>
          </a:p>
          <a:p>
            <a:r>
              <a:rPr lang="ru-RU" dirty="0" smtClean="0"/>
              <a:t>• Подбор загадок о зимующих птицах.</a:t>
            </a:r>
          </a:p>
          <a:p>
            <a:r>
              <a:rPr lang="ru-RU" dirty="0" smtClean="0"/>
              <a:t>• Рассматривание зимующих птиц на иллюстрациях в книгах и журналах.</a:t>
            </a:r>
          </a:p>
          <a:p>
            <a:r>
              <a:rPr lang="ru-RU" dirty="0" smtClean="0"/>
              <a:t>• Мастер-класс </a:t>
            </a:r>
            <a:r>
              <a:rPr lang="ru-RU" dirty="0" err="1" smtClean="0"/>
              <a:t>Маковкиной</a:t>
            </a:r>
            <a:r>
              <a:rPr lang="ru-RU" dirty="0" smtClean="0"/>
              <a:t> Светланы Михайловны  «Снегири»  для детей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216024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862" y="1920874"/>
            <a:ext cx="3399346" cy="4532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11560" y="836712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Рассказ Арсения о зимующих птицах</a:t>
            </a:r>
            <a:endParaRPr lang="ru-RU" sz="2400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920875"/>
            <a:ext cx="3384376" cy="4512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5148065" y="764705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Разучивание пальчиковой гимнастики</a:t>
            </a:r>
            <a:endParaRPr lang="ru-RU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Мастер-класс «Синичка» от </a:t>
            </a:r>
            <a:r>
              <a:rPr lang="ru-RU" dirty="0" err="1" smtClean="0"/>
              <a:t>Маковкиной</a:t>
            </a:r>
            <a:r>
              <a:rPr lang="ru-RU" dirty="0" smtClean="0"/>
              <a:t> С.М.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792" y="1920875"/>
            <a:ext cx="3325416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792" y="1920875"/>
            <a:ext cx="3325416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III </a:t>
            </a:r>
            <a:r>
              <a:rPr lang="ru-RU" b="1" dirty="0" smtClean="0"/>
              <a:t>этап- заключительный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Подведение итогов проекта.</a:t>
            </a:r>
          </a:p>
          <a:p>
            <a:r>
              <a:rPr lang="ru-RU" dirty="0" smtClean="0"/>
              <a:t>-Оформление результата проекта в виде презентации.</a:t>
            </a:r>
          </a:p>
          <a:p>
            <a:r>
              <a:rPr lang="ru-RU" dirty="0" smtClean="0"/>
              <a:t>Участие </a:t>
            </a:r>
            <a:r>
              <a:rPr lang="ru-RU" dirty="0" err="1" smtClean="0"/>
              <a:t>Маковкина</a:t>
            </a:r>
            <a:r>
              <a:rPr lang="ru-RU" dirty="0" smtClean="0"/>
              <a:t> Арсения в муниципальном конкурсе «Птичья столовая»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Развивающий эффект реализации индивидуального проекта состоит в том, что взрослый поддерживал инициативу ребенка, помогал развивать его творческие способности, создавал условия для проявления ребенком самостоятельности в изменяющейся социальной среде.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76</TotalTime>
  <Words>420</Words>
  <Application>Microsoft Office PowerPoint</Application>
  <PresentationFormat>Экран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Индивидуальный исследовательский проект «Зимующие птицы – наши друзья»</vt:lpstr>
      <vt:lpstr>Слайд 2</vt:lpstr>
      <vt:lpstr>Актуальность</vt:lpstr>
      <vt:lpstr>Проблема</vt:lpstr>
      <vt:lpstr>Цель</vt:lpstr>
      <vt:lpstr>Задачи</vt:lpstr>
      <vt:lpstr>План мероприятий по реализации проекта: I этап – подготовительный </vt:lpstr>
      <vt:lpstr>      II этап - практический </vt:lpstr>
      <vt:lpstr>Слайд 9</vt:lpstr>
      <vt:lpstr>Мастер-класс «Синичка» от Маковкиной С.М.</vt:lpstr>
      <vt:lpstr>III этап- заключительный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Индивидуальный исследовательский прект «Зимующие птицы – наши друзья»</dc:title>
  <dc:creator>User</dc:creator>
  <cp:lastModifiedBy>User</cp:lastModifiedBy>
  <cp:revision>9</cp:revision>
  <dcterms:created xsi:type="dcterms:W3CDTF">2020-12-10T17:26:04Z</dcterms:created>
  <dcterms:modified xsi:type="dcterms:W3CDTF">2021-01-25T14:04:47Z</dcterms:modified>
</cp:coreProperties>
</file>