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9" r:id="rId8"/>
    <p:sldId id="270" r:id="rId9"/>
    <p:sldId id="271" r:id="rId10"/>
    <p:sldId id="267" r:id="rId11"/>
    <p:sldId id="261" r:id="rId12"/>
    <p:sldId id="266" r:id="rId13"/>
    <p:sldId id="268" r:id="rId14"/>
    <p:sldId id="275" r:id="rId15"/>
    <p:sldId id="276" r:id="rId16"/>
    <p:sldId id="272" r:id="rId17"/>
    <p:sldId id="273" r:id="rId18"/>
    <p:sldId id="274" r:id="rId19"/>
    <p:sldId id="26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94615" autoAdjust="0"/>
  </p:normalViewPr>
  <p:slideViewPr>
    <p:cSldViewPr>
      <p:cViewPr>
        <p:scale>
          <a:sx n="66" d="100"/>
          <a:sy n="66" d="100"/>
        </p:scale>
        <p:origin x="-212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4B20E4-77C5-40D2-BF86-38A426586FF7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AC4B4E8-2DD4-4F62-BDFA-5A57C08E0E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pull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196752"/>
            <a:ext cx="7180312" cy="3190506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sz="4900" i="1" dirty="0" smtClean="0">
                <a:solidFill>
                  <a:srgbClr val="002060"/>
                </a:solidFill>
              </a:rPr>
              <a:t>Экологический проект на тему : </a:t>
            </a:r>
            <a:br>
              <a:rPr lang="ru-RU" sz="4900" i="1" dirty="0" smtClean="0">
                <a:solidFill>
                  <a:srgbClr val="002060"/>
                </a:solidFill>
              </a:rPr>
            </a:br>
            <a:r>
              <a:rPr lang="ru-RU" sz="4900" i="1" dirty="0" smtClean="0">
                <a:solidFill>
                  <a:srgbClr val="002060"/>
                </a:solidFill>
              </a:rPr>
              <a:t>«Оформление клумбы цветами»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5661248"/>
            <a:ext cx="3744416" cy="100811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Автор: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</a:rPr>
              <a:t>Моховикова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О.Е.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04448" cy="1642194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Цель:</a:t>
            </a:r>
            <a:r>
              <a:rPr lang="ru-RU" sz="3200" i="1" dirty="0" smtClean="0">
                <a:solidFill>
                  <a:srgbClr val="002060"/>
                </a:solidFill>
              </a:rPr>
              <a:t> расширить знания детей о цветах нашей страны</a:t>
            </a:r>
            <a:r>
              <a:rPr lang="ru-RU" sz="2800" dirty="0" smtClean="0">
                <a:solidFill>
                  <a:srgbClr val="002060"/>
                </a:solidFill>
              </a:rPr>
              <a:t>.</a:t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20485" name="Picture 5" descr="C:\Users\Настя\Desktop\image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619672" y="2420888"/>
            <a:ext cx="5616624" cy="374441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67600" cy="778098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Задачи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5277200"/>
          </a:xfrm>
        </p:spPr>
        <p:txBody>
          <a:bodyPr>
            <a:normAutofit fontScale="85000" lnSpcReduction="10000"/>
          </a:bodyPr>
          <a:lstStyle/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Познакомить с разнообразием растительного мира, с его значимостью для всего живого на планете.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Познакомить со строением и жизнедеятельностью растений.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Дать понятие – комнатные растения, садовые, луговые.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Формировать навыки исследовательской деятельности.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Развивать воображение, мышление в процессе наблюдения, исследования природных объектов.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Обогащать словарный запас детей.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Развивать умение передавать свои чувства от общений с природой в рисунках и поделках.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Воспитывать любовь к природе, стремление заботится о растениях.</a:t>
            </a:r>
          </a:p>
          <a:p>
            <a:pPr lvl="0" algn="just"/>
            <a:r>
              <a:rPr lang="ru-RU" sz="2600" i="1" dirty="0" smtClean="0">
                <a:solidFill>
                  <a:srgbClr val="002060"/>
                </a:solidFill>
              </a:rPr>
              <a:t>Способствовать развитию воспитания экологической культуры.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692696"/>
            <a:ext cx="8424936" cy="487375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Идея проекта: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Создание на территории  участка клумбы.</a:t>
            </a:r>
          </a:p>
          <a:p>
            <a:pPr algn="just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Вид проекта: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познавательно – исследовательский.</a:t>
            </a:r>
          </a:p>
          <a:p>
            <a:pPr algn="just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Направленность: </a:t>
            </a:r>
            <a:r>
              <a:rPr lang="ru-RU" dirty="0" smtClean="0"/>
              <a:t>развитие познавательных и творческих способностей</a:t>
            </a:r>
            <a:r>
              <a:rPr lang="ru-RU" b="1" dirty="0" smtClean="0"/>
              <a:t>.</a:t>
            </a:r>
            <a:endParaRPr lang="ru-RU" dirty="0" smtClean="0"/>
          </a:p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solidFill>
                  <a:srgbClr val="002060"/>
                </a:solidFill>
              </a:rPr>
              <a:t>Участники проекта: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дети, воспитатели</a:t>
            </a:r>
            <a:r>
              <a:rPr lang="ru-RU" smtClean="0"/>
              <a:t>, родители.</a:t>
            </a:r>
            <a:endParaRPr lang="ru-RU" dirty="0" smtClean="0"/>
          </a:p>
          <a:p>
            <a:pPr algn="just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Сроки реализации проекта: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май – сентябрь.</a:t>
            </a:r>
          </a:p>
          <a:p>
            <a:pPr algn="just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Методы проекта:</a:t>
            </a:r>
            <a:endParaRPr lang="ru-RU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dirty="0" smtClean="0"/>
              <a:t>   1. Беседа</a:t>
            </a:r>
          </a:p>
          <a:p>
            <a:pPr algn="just">
              <a:buNone/>
            </a:pPr>
            <a:r>
              <a:rPr lang="ru-RU" dirty="0" smtClean="0"/>
              <a:t>   2. Развивающие игры</a:t>
            </a:r>
          </a:p>
          <a:p>
            <a:pPr algn="just">
              <a:buNone/>
            </a:pPr>
            <a:r>
              <a:rPr lang="ru-RU" dirty="0" smtClean="0"/>
              <a:t>   3. Наблюдения</a:t>
            </a:r>
          </a:p>
          <a:p>
            <a:pPr algn="just">
              <a:buNone/>
            </a:pPr>
            <a:r>
              <a:rPr lang="ru-RU" dirty="0" smtClean="0"/>
              <a:t>   4.Опыты, исследовательская деятельность</a:t>
            </a:r>
          </a:p>
          <a:p>
            <a:pPr algn="just">
              <a:buNone/>
            </a:pPr>
            <a:r>
              <a:rPr lang="ru-RU" dirty="0" smtClean="0"/>
              <a:t>   5. Труд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Этапы работы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003232" cy="4989168"/>
          </a:xfrm>
        </p:spPr>
        <p:txBody>
          <a:bodyPr/>
          <a:lstStyle/>
          <a:p>
            <a:pPr marL="457200" lvl="0" indent="-457200" algn="just">
              <a:buFont typeface="+mj-lt"/>
              <a:buAutoNum type="arabicPeriod"/>
            </a:pPr>
            <a:r>
              <a:rPr lang="ru-RU" i="1" dirty="0" smtClean="0"/>
              <a:t>Подготовительный </a:t>
            </a:r>
            <a:r>
              <a:rPr lang="ru-RU" dirty="0" smtClean="0"/>
              <a:t>– изучение теоретической части, первоначальное выявление детей знаний о цветах (май).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i="1" dirty="0" smtClean="0"/>
              <a:t>Исследовательский</a:t>
            </a:r>
            <a:r>
              <a:rPr lang="ru-RU" dirty="0" smtClean="0"/>
              <a:t> – посадка в комнатных условиях Бархатцев, выращивание, уход за цветами, высадка в грунт, наблюдение за ростом, составление букетов,  сбор  семян (июнь-июль).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i="1" dirty="0" smtClean="0"/>
              <a:t>Заключительный</a:t>
            </a:r>
            <a:r>
              <a:rPr lang="ru-RU" dirty="0" smtClean="0"/>
              <a:t> – итоговый (август). Подведение итогов работы.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496944" cy="3010346"/>
          </a:xfrm>
        </p:spPr>
        <p:txBody>
          <a:bodyPr>
            <a:normAutofit/>
          </a:bodyPr>
          <a:lstStyle/>
          <a:p>
            <a:pPr algn="ctr"/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16385" name="Picture 1" descr="C:\Users\Настя\Desktop\abstractadobeartbackdropbackgroundbeautifulbeautybiology-leBzoH-clipart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249289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Подготовительный этап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Беседы о цветах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Настя\Desktop\Бархатцы\SL735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4176464" cy="2808312"/>
          </a:xfrm>
          <a:prstGeom prst="rect">
            <a:avLst/>
          </a:prstGeom>
          <a:noFill/>
        </p:spPr>
      </p:pic>
      <p:pic>
        <p:nvPicPr>
          <p:cNvPr id="1027" name="Picture 3" descr="C:\Users\Настя\Desktop\Бархатцы\SL735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08720"/>
            <a:ext cx="4211960" cy="2808312"/>
          </a:xfrm>
          <a:prstGeom prst="rect">
            <a:avLst/>
          </a:prstGeom>
          <a:noFill/>
        </p:spPr>
      </p:pic>
      <p:pic>
        <p:nvPicPr>
          <p:cNvPr id="1029" name="Picture 5" descr="C:\Users\Настя\Desktop\Бархатцы\SL7356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4176464" cy="2852936"/>
          </a:xfrm>
          <a:prstGeom prst="rect">
            <a:avLst/>
          </a:prstGeom>
          <a:noFill/>
        </p:spPr>
      </p:pic>
      <p:pic>
        <p:nvPicPr>
          <p:cNvPr id="1030" name="Picture 6" descr="C:\Users\Настя\Desktop\Бархатцы\SL7356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789040"/>
            <a:ext cx="4176464" cy="288032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562074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Рассматривание картинок о цветах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Настя\Desktop\Бархатцы\SL73566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4"/>
            <a:ext cx="3888432" cy="5400600"/>
          </a:xfrm>
          <a:prstGeom prst="rect">
            <a:avLst/>
          </a:prstGeom>
          <a:noFill/>
        </p:spPr>
      </p:pic>
      <p:pic>
        <p:nvPicPr>
          <p:cNvPr id="2051" name="Picture 3" descr="C:\Users\Настя\Desktop\Бархатцы\SL7356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24744"/>
            <a:ext cx="4155926" cy="54006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8" cy="2434282"/>
          </a:xfrm>
        </p:spPr>
        <p:txBody>
          <a:bodyPr>
            <a:normAutofit/>
          </a:bodyPr>
          <a:lstStyle/>
          <a:p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13313" name="Picture 1" descr="C:\Users\Настя\Desktop\abstractadobeartbackdropbackgroundbeautifulbeautybiology-leBzoH-clipart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234888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cs typeface="Aharoni" pitchFamily="2" charset="-79"/>
              </a:rPr>
              <a:t>Исследовательский этап</a:t>
            </a:r>
            <a:endParaRPr lang="ru-RU" sz="4800" b="1" dirty="0">
              <a:solidFill>
                <a:srgbClr val="002060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075240" cy="69269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Посадка семян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Настя\Desktop\Бархатцы\SL7356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764704"/>
            <a:ext cx="4176464" cy="2808312"/>
          </a:xfrm>
          <a:prstGeom prst="rect">
            <a:avLst/>
          </a:prstGeom>
          <a:noFill/>
        </p:spPr>
      </p:pic>
      <p:pic>
        <p:nvPicPr>
          <p:cNvPr id="6147" name="Picture 3" descr="C:\Users\Настя\Desktop\Бархатцы\SL7356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617640"/>
            <a:ext cx="4248472" cy="3051720"/>
          </a:xfrm>
          <a:prstGeom prst="rect">
            <a:avLst/>
          </a:prstGeom>
          <a:noFill/>
        </p:spPr>
      </p:pic>
      <p:pic>
        <p:nvPicPr>
          <p:cNvPr id="6148" name="Picture 4" descr="C:\Users\Настя\Desktop\Бархатцы\SL7356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645024"/>
            <a:ext cx="4176464" cy="3024336"/>
          </a:xfrm>
          <a:prstGeom prst="rect">
            <a:avLst/>
          </a:prstGeom>
          <a:noFill/>
        </p:spPr>
      </p:pic>
      <p:pic>
        <p:nvPicPr>
          <p:cNvPr id="6149" name="Picture 5" descr="C:\Users\Настя\Desktop\Бархатцы\SL7356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764704"/>
            <a:ext cx="4248472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96944" cy="63408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Выращивание и высадка Бархатцев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Настя\Desktop\Бархатцы\1470929740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80728"/>
            <a:ext cx="3456384" cy="2736304"/>
          </a:xfrm>
          <a:prstGeom prst="rect">
            <a:avLst/>
          </a:prstGeom>
          <a:noFill/>
        </p:spPr>
      </p:pic>
      <p:pic>
        <p:nvPicPr>
          <p:cNvPr id="1027" name="Picture 3" descr="C:\Users\Настя\Desktop\Бархатцы\barhattcy-vyrashchivanie-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861048"/>
            <a:ext cx="3744416" cy="2736304"/>
          </a:xfrm>
          <a:prstGeom prst="rect">
            <a:avLst/>
          </a:prstGeom>
          <a:noFill/>
        </p:spPr>
      </p:pic>
      <p:pic>
        <p:nvPicPr>
          <p:cNvPr id="1028" name="Picture 4" descr="C:\Users\Настя\Desktop\Бархатцы\SL7356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980728"/>
            <a:ext cx="3528392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467600" cy="64807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Уход и полив растений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Настя\Desktop\Бархатцы\SL7356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3960440" cy="2664296"/>
          </a:xfrm>
          <a:prstGeom prst="rect">
            <a:avLst/>
          </a:prstGeom>
          <a:noFill/>
        </p:spPr>
      </p:pic>
      <p:pic>
        <p:nvPicPr>
          <p:cNvPr id="4099" name="Picture 3" descr="C:\Users\Настя\Desktop\Бархатцы\SL7356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772816"/>
            <a:ext cx="4392488" cy="4464496"/>
          </a:xfrm>
          <a:prstGeom prst="rect">
            <a:avLst/>
          </a:prstGeom>
          <a:noFill/>
        </p:spPr>
      </p:pic>
      <p:pic>
        <p:nvPicPr>
          <p:cNvPr id="4100" name="Picture 4" descr="C:\Users\Настя\Desktop\Бархатцы\SL7356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89040"/>
            <a:ext cx="3960440" cy="292494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72008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Чтение стихов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170" name="Picture 2" descr="C:\Users\Настя\Desktop\Бархатцы\SL7356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4032448" cy="6120680"/>
          </a:xfrm>
          <a:prstGeom prst="rect">
            <a:avLst/>
          </a:prstGeom>
          <a:noFill/>
        </p:spPr>
      </p:pic>
      <p:pic>
        <p:nvPicPr>
          <p:cNvPr id="7171" name="Picture 3" descr="C:\Users\Настя\Desktop\Бархатцы\SL7356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052736"/>
            <a:ext cx="4320480" cy="597666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Выставка рисунков «Любимые цветы»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Настя\Desktop\Бархатцы\SL7356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7776864" cy="54006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Лепка бархатцев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Настя\Desktop\Бархатцы\14706404277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2304256" cy="3096344"/>
          </a:xfrm>
          <a:prstGeom prst="rect">
            <a:avLst/>
          </a:prstGeom>
          <a:noFill/>
        </p:spPr>
      </p:pic>
      <p:pic>
        <p:nvPicPr>
          <p:cNvPr id="2051" name="Picture 3" descr="C:\Users\Настя\Desktop\Бархатцы\14709297393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124744"/>
            <a:ext cx="2304256" cy="3096344"/>
          </a:xfrm>
          <a:prstGeom prst="rect">
            <a:avLst/>
          </a:prstGeom>
          <a:noFill/>
        </p:spPr>
      </p:pic>
      <p:pic>
        <p:nvPicPr>
          <p:cNvPr id="2052" name="Picture 4" descr="C:\Users\Настя\Desktop\Бархатцы\14709297399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124744"/>
            <a:ext cx="2351906" cy="3096344"/>
          </a:xfrm>
          <a:prstGeom prst="rect">
            <a:avLst/>
          </a:prstGeom>
          <a:noFill/>
        </p:spPr>
      </p:pic>
      <p:pic>
        <p:nvPicPr>
          <p:cNvPr id="2053" name="Picture 5" descr="C:\Users\Настя\Desktop\Бархатцы\14709297389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365104"/>
            <a:ext cx="3384376" cy="2304256"/>
          </a:xfrm>
          <a:prstGeom prst="rect">
            <a:avLst/>
          </a:prstGeom>
          <a:noFill/>
        </p:spPr>
      </p:pic>
      <p:pic>
        <p:nvPicPr>
          <p:cNvPr id="2054" name="Picture 6" descr="C:\Users\Настя\Desktop\Бархатцы\14709297385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365104"/>
            <a:ext cx="3240360" cy="230425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Настя\Desktop\abstractadobeartbackdropbackgroundbeautifulbeautybiology-leBzoH-clipart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2276872"/>
            <a:ext cx="8892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cs typeface="Aharoni" pitchFamily="2" charset="-79"/>
              </a:rPr>
              <a:t>Заключительный</a:t>
            </a:r>
            <a:r>
              <a:rPr lang="ru-RU" sz="5400" b="1" dirty="0" smtClean="0">
                <a:solidFill>
                  <a:srgbClr val="002060"/>
                </a:solidFill>
                <a:cs typeface="Aharoni" pitchFamily="2" charset="-79"/>
              </a:rPr>
              <a:t> этап</a:t>
            </a:r>
            <a:endParaRPr lang="ru-RU" sz="5400" b="1" dirty="0">
              <a:solidFill>
                <a:srgbClr val="002060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Сбор семян Бархатцев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Настя\Desktop\Бархатцы\SL73569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1484784"/>
            <a:ext cx="3657600" cy="2743200"/>
          </a:xfrm>
          <a:prstGeom prst="rect">
            <a:avLst/>
          </a:prstGeom>
          <a:noFill/>
        </p:spPr>
      </p:pic>
      <p:pic>
        <p:nvPicPr>
          <p:cNvPr id="1027" name="Picture 3" descr="C:\Users\Настя\Desktop\Бархатцы\SL7356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484784"/>
            <a:ext cx="3456384" cy="2304256"/>
          </a:xfrm>
          <a:prstGeom prst="rect">
            <a:avLst/>
          </a:prstGeom>
          <a:noFill/>
        </p:spPr>
      </p:pic>
      <p:pic>
        <p:nvPicPr>
          <p:cNvPr id="1028" name="Picture 4" descr="C:\Users\Настя\Desktop\Бархатцы\SL73569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933056"/>
            <a:ext cx="4104456" cy="2736304"/>
          </a:xfrm>
          <a:prstGeom prst="rect">
            <a:avLst/>
          </a:prstGeom>
          <a:noFill/>
        </p:spPr>
      </p:pic>
      <p:pic>
        <p:nvPicPr>
          <p:cNvPr id="1030" name="Picture 6" descr="C:\Users\Настя\Desktop\Бархатцы\SL7356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293096"/>
            <a:ext cx="2304256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Поделки Родителей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Настя\Desktop\Бархатцы\SL73570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600200"/>
            <a:ext cx="3429000" cy="4572000"/>
          </a:xfrm>
          <a:prstGeom prst="rect">
            <a:avLst/>
          </a:prstGeom>
          <a:noFill/>
        </p:spPr>
      </p:pic>
      <p:pic>
        <p:nvPicPr>
          <p:cNvPr id="3075" name="Picture 3" descr="C:\Users\Настя\Desktop\Бархатцы\SL73568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4675" y="16002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88840"/>
            <a:ext cx="8892480" cy="11430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</a:rPr>
              <a:t>СПАСИБО ЗА ВНИМАНИЕ!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3075" name="Picture 3" descr="Картинки по запросу букет из бархатцев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339752" y="4005064"/>
            <a:ext cx="6408712" cy="285293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288</TotalTime>
  <Words>276</Words>
  <Application>Microsoft Office PowerPoint</Application>
  <PresentationFormat>Экран (4:3)</PresentationFormat>
  <Paragraphs>42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Эркер</vt:lpstr>
      <vt:lpstr>Экологический проект на тему :  «Оформление клумбы цветами» </vt:lpstr>
      <vt:lpstr>Цель: расширить знания детей о цветах нашей страны. </vt:lpstr>
      <vt:lpstr>Задачи</vt:lpstr>
      <vt:lpstr>Слайд 4</vt:lpstr>
      <vt:lpstr>Этапы работы</vt:lpstr>
      <vt:lpstr>Слайд 6</vt:lpstr>
      <vt:lpstr>Беседы о цветах</vt:lpstr>
      <vt:lpstr>Рассматривание картинок о цветах</vt:lpstr>
      <vt:lpstr>Слайд 9</vt:lpstr>
      <vt:lpstr>Посадка семян</vt:lpstr>
      <vt:lpstr>Выращивание и высадка Бархатцев</vt:lpstr>
      <vt:lpstr>Уход и полив растений</vt:lpstr>
      <vt:lpstr>Чтение стихов</vt:lpstr>
      <vt:lpstr>Выставка рисунков «Любимые цветы»</vt:lpstr>
      <vt:lpstr>Лепка бархатцев</vt:lpstr>
      <vt:lpstr>Слайд 16</vt:lpstr>
      <vt:lpstr>Сбор семян Бархатцев</vt:lpstr>
      <vt:lpstr>Поделки Родителей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на тему :  «Оформление клумбы цветами»</dc:title>
  <dc:creator>Настя</dc:creator>
  <cp:lastModifiedBy>User</cp:lastModifiedBy>
  <cp:revision>47</cp:revision>
  <dcterms:created xsi:type="dcterms:W3CDTF">2016-08-17T10:41:55Z</dcterms:created>
  <dcterms:modified xsi:type="dcterms:W3CDTF">2021-01-03T17:04:23Z</dcterms:modified>
</cp:coreProperties>
</file>