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5" r:id="rId8"/>
    <p:sldId id="266" r:id="rId9"/>
    <p:sldId id="264" r:id="rId10"/>
    <p:sldId id="263" r:id="rId11"/>
    <p:sldId id="267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3AE9-931C-4311-AD94-7485C4B843D3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F6559-ED6D-47A6-B0C6-907AADB6E2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3AE9-931C-4311-AD94-7485C4B843D3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F6559-ED6D-47A6-B0C6-907AADB6E2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3AE9-931C-4311-AD94-7485C4B843D3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F6559-ED6D-47A6-B0C6-907AADB6E2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3AE9-931C-4311-AD94-7485C4B843D3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F6559-ED6D-47A6-B0C6-907AADB6E2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3AE9-931C-4311-AD94-7485C4B843D3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F6559-ED6D-47A6-B0C6-907AADB6E2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3AE9-931C-4311-AD94-7485C4B843D3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F6559-ED6D-47A6-B0C6-907AADB6E2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3AE9-931C-4311-AD94-7485C4B843D3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F6559-ED6D-47A6-B0C6-907AADB6E2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3AE9-931C-4311-AD94-7485C4B843D3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F6559-ED6D-47A6-B0C6-907AADB6E2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3AE9-931C-4311-AD94-7485C4B843D3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75F6559-ED6D-47A6-B0C6-907AADB6E20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3AE9-931C-4311-AD94-7485C4B843D3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F6559-ED6D-47A6-B0C6-907AADB6E2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3AE9-931C-4311-AD94-7485C4B843D3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F6559-ED6D-47A6-B0C6-907AADB6E2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F483AE9-931C-4311-AD94-7485C4B843D3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75F6559-ED6D-47A6-B0C6-907AADB6E203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Проект </a:t>
            </a:r>
            <a:br>
              <a:rPr lang="ru-RU" dirty="0" smtClean="0"/>
            </a:br>
            <a:r>
              <a:rPr lang="ru-RU" dirty="0" smtClean="0"/>
              <a:t>«Экологическая прогулка по территории детского сада»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3368816"/>
          </a:xfrm>
        </p:spPr>
        <p:txBody>
          <a:bodyPr>
            <a:normAutofit fontScale="92500" lnSpcReduction="20000"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err="1" smtClean="0"/>
              <a:t>Моховикова</a:t>
            </a:r>
            <a:r>
              <a:rPr lang="ru-RU" dirty="0" smtClean="0"/>
              <a:t> О.Е.</a:t>
            </a:r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Углич,2016.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692638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92088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ПАСПОРТ ПРОЕКТА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27848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ru-RU" sz="2800" u="sng" dirty="0">
                <a:latin typeface="Times New Roman" pitchFamily="18" charset="0"/>
                <a:cs typeface="Times New Roman" pitchFamily="18" charset="0"/>
              </a:rPr>
              <a:t>Вид проекта: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познавательно-информационный с заданным результатом, групповой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v"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800" u="sng" dirty="0">
                <a:latin typeface="Times New Roman" pitchFamily="18" charset="0"/>
                <a:cs typeface="Times New Roman" pitchFamily="18" charset="0"/>
              </a:rPr>
              <a:t>Продолжительность: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краткосрочный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Участники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дети второй младшей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группы, воспитатели, родители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воспитанников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800" u="sng" dirty="0">
                <a:latin typeface="Times New Roman" pitchFamily="18" charset="0"/>
                <a:cs typeface="Times New Roman" pitchFamily="18" charset="0"/>
              </a:rPr>
              <a:t>Образовательная область: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познание,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коммуникация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2037027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730456"/>
          </a:xfrm>
        </p:spPr>
        <p:txBody>
          <a:bodyPr>
            <a:normAutofit/>
          </a:bodyPr>
          <a:lstStyle/>
          <a:p>
            <a:pPr algn="ctr"/>
            <a:r>
              <a:rPr lang="ru-RU" u="sng" dirty="0"/>
              <a:t>Актуальность: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2859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>	Заложить </a:t>
            </a:r>
            <a:r>
              <a:rPr lang="ru-RU" dirty="0"/>
              <a:t>любовь к Родине, к родному краю, к родной природе, к людям можно только в младшем возрасте. Потом поменять мировоззрение, изменить представления и взгляды человека на окружающее необычайно сложно. Именно поэтому важно своевременно развивать экологическое сознание маленькой личности.</a:t>
            </a:r>
          </a:p>
          <a:p>
            <a:pPr marL="0" indent="0">
              <a:buNone/>
            </a:pPr>
            <a:r>
              <a:rPr lang="ru-RU" dirty="0"/>
              <a:t>Большинство современных детей редко общается с природой. Экологическое образование начинается со знакомства с объектами ближайшего окружения, с которыми ребенок сталкивается каждый день. В любом городе можно найти интересные для наблюдений природные объекты: деревья, травы, насекомых, птиц. Огромную роль в экологическом образовании детей дошкольного возраста играет практическая, исследовательская деятельность в природных условиях. Ведь в процессе детского исследования ребенок получает конкретные познавательные навыки: учится наблюдать, рассуждать, планировать работу, учится прогнозировать результат, экспериментировать, сравнивать, анализировать, делать выводы и обобщения, словом развивает познавательные способности. Поэтому, детям предоставляется дополнительная возможность приобщиться к исследовательской работе, как к ведущему способу познания окружающего мира.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908163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/>
          <a:lstStyle/>
          <a:p>
            <a:pPr algn="ctr"/>
            <a:r>
              <a:rPr lang="ru-RU" u="sng" dirty="0"/>
              <a:t>Цель проекта:</a:t>
            </a:r>
            <a:r>
              <a:rPr lang="ru-RU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5040560"/>
          </a:xfrm>
        </p:spPr>
        <p:txBody>
          <a:bodyPr/>
          <a:lstStyle/>
          <a:p>
            <a:endParaRPr lang="ru-RU" dirty="0" smtClean="0"/>
          </a:p>
          <a:p>
            <a:r>
              <a:rPr lang="ru-RU" dirty="0" smtClean="0"/>
              <a:t>Знакомство </a:t>
            </a:r>
            <a:r>
              <a:rPr lang="ru-RU" dirty="0"/>
              <a:t>с разными объектами живой </a:t>
            </a:r>
            <a:r>
              <a:rPr lang="ru-RU" dirty="0" smtClean="0"/>
              <a:t>природы на территории детского сада для экологического воспитания детей. 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80431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ru-RU" u="sng" dirty="0"/>
              <a:t>Задачи: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487888"/>
          </a:xfrm>
        </p:spPr>
        <p:txBody>
          <a:bodyPr>
            <a:normAutofit/>
          </a:bodyPr>
          <a:lstStyle/>
          <a:p>
            <a:pPr lvl="0"/>
            <a:r>
              <a:rPr lang="ru-RU" dirty="0"/>
              <a:t>Развивать у детей экологические представления о растениях в природе, выделять характерные признаки.</a:t>
            </a:r>
          </a:p>
          <a:p>
            <a:pPr lvl="0"/>
            <a:r>
              <a:rPr lang="ru-RU" dirty="0"/>
              <a:t>Формировать умение передавать свои впечатления от общения с природой в рисунках.</a:t>
            </a:r>
          </a:p>
          <a:p>
            <a:pPr lvl="0"/>
            <a:r>
              <a:rPr lang="ru-RU" dirty="0"/>
              <a:t>Познакомить с разными объектами живой природы и показать ее взаимосвязь с окружающим миром.</a:t>
            </a:r>
          </a:p>
          <a:p>
            <a:pPr lvl="0"/>
            <a:r>
              <a:rPr lang="ru-RU" dirty="0"/>
              <a:t>Сделать общение ребенка с природой безопасным для ребенка и самой природы.</a:t>
            </a:r>
          </a:p>
          <a:p>
            <a:r>
              <a:rPr lang="ru-RU" dirty="0" smtClean="0"/>
              <a:t>Создание подборки дидактических игр по теме проекта(воспитатели)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9319818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72819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Планируемые результаты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407768"/>
          </a:xfrm>
        </p:spPr>
        <p:txBody>
          <a:bodyPr/>
          <a:lstStyle/>
          <a:p>
            <a:pPr lvl="0"/>
            <a:r>
              <a:rPr lang="ru-RU" dirty="0" smtClean="0"/>
              <a:t> Дети знают названия деревьев, цветов, кустарников территории детского сада </a:t>
            </a:r>
            <a:r>
              <a:rPr lang="ru-RU" dirty="0"/>
              <a:t>и их характерных особенностей.</a:t>
            </a:r>
          </a:p>
          <a:p>
            <a:pPr lvl="0"/>
            <a:r>
              <a:rPr lang="ru-RU" dirty="0" smtClean="0"/>
              <a:t>Бережно относятся к природе, проявляют </a:t>
            </a:r>
            <a:r>
              <a:rPr lang="ru-RU" dirty="0"/>
              <a:t>и</a:t>
            </a:r>
            <a:r>
              <a:rPr lang="ru-RU" dirty="0" smtClean="0"/>
              <a:t>нтерес  к </a:t>
            </a:r>
            <a:r>
              <a:rPr lang="ru-RU" dirty="0"/>
              <a:t>объектам и явлениям природы.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1212122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u="sng" dirty="0" smtClean="0"/>
              <a:t>Предварительная работа: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подбор иллюстративного материала по теме;</a:t>
            </a:r>
          </a:p>
          <a:p>
            <a:pPr lvl="0"/>
            <a:r>
              <a:rPr lang="ru-RU" dirty="0" smtClean="0"/>
              <a:t>подбор литературы по теме;</a:t>
            </a:r>
          </a:p>
          <a:p>
            <a:pPr lvl="0"/>
            <a:r>
              <a:rPr lang="ru-RU" dirty="0" smtClean="0"/>
              <a:t>подбор дидактических игр по экологии;</a:t>
            </a:r>
          </a:p>
          <a:p>
            <a:pPr lvl="0"/>
            <a:r>
              <a:rPr lang="ru-RU" dirty="0" smtClean="0"/>
              <a:t>оформление уголка «Мир природы» в группе;</a:t>
            </a:r>
          </a:p>
          <a:p>
            <a:pPr lvl="0"/>
            <a:r>
              <a:rPr lang="ru-RU" dirty="0" smtClean="0"/>
              <a:t>создание и оформление тропинки и ее карты-схемы;</a:t>
            </a:r>
          </a:p>
          <a:p>
            <a:pPr lvl="0"/>
            <a:r>
              <a:rPr lang="ru-RU" dirty="0" smtClean="0"/>
              <a:t>наблюдение в природе на прогулке.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u="sng" dirty="0" smtClean="0"/>
              <a:t>Сотрудничество с семьёй: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Анкетирование родителей по теме.</a:t>
            </a:r>
          </a:p>
          <a:p>
            <a:pPr lvl="0"/>
            <a:r>
              <a:rPr lang="ru-RU" dirty="0" smtClean="0"/>
              <a:t>Консультация «Экологическое воспитание детей в семье»</a:t>
            </a:r>
          </a:p>
          <a:p>
            <a:pPr lvl="0"/>
            <a:r>
              <a:rPr lang="ru-RU" dirty="0" smtClean="0"/>
              <a:t>Создание подборки стихов о лете, деревьях и цветах</a:t>
            </a:r>
          </a:p>
          <a:p>
            <a:pPr lvl="0"/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u="sng" dirty="0" smtClean="0"/>
              <a:t/>
            </a:r>
            <a:br>
              <a:rPr lang="ru-RU" u="sng" dirty="0" smtClean="0"/>
            </a:br>
            <a:r>
              <a:rPr lang="ru-RU" u="sng" dirty="0"/>
              <a:t/>
            </a:r>
            <a:br>
              <a:rPr lang="ru-RU" u="sng" dirty="0"/>
            </a:br>
            <a:r>
              <a:rPr lang="ru-RU" u="sng" dirty="0" smtClean="0"/>
              <a:t>Этапы </a:t>
            </a:r>
            <a:r>
              <a:rPr lang="ru-RU" u="sng" dirty="0"/>
              <a:t>проекта: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ru-RU" dirty="0"/>
              <a:t>1-й - подготовительный: постановка цели и задач, определение направлений, объектов и методов исследования, предварительная работа с детьми и их родителями.</a:t>
            </a:r>
          </a:p>
          <a:p>
            <a:pPr lvl="0"/>
            <a:r>
              <a:rPr lang="ru-RU" dirty="0"/>
              <a:t>2-й - собственно исследовательский: поиск ответов на поставленные вопросы разными способами; составление экологической тропы с изучением природных объектов;</a:t>
            </a:r>
          </a:p>
          <a:p>
            <a:pPr lvl="0"/>
            <a:r>
              <a:rPr lang="ru-RU" dirty="0"/>
              <a:t>3-й - обобщающий </a:t>
            </a:r>
            <a:r>
              <a:rPr lang="ru-RU" i="1" dirty="0"/>
              <a:t>(заключительный)</a:t>
            </a:r>
            <a:r>
              <a:rPr lang="ru-RU" dirty="0"/>
              <a:t>: обобщение результатов работы в самой различной форме, их анализ, закрепление полученных знаний.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3768664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400" u="sng" dirty="0"/>
              <a:t>Этапы создания и </a:t>
            </a:r>
            <a:r>
              <a:rPr lang="ru-RU" sz="4400" u="sng" dirty="0" smtClean="0"/>
              <a:t>оформления тропинки</a:t>
            </a:r>
            <a:r>
              <a:rPr lang="ru-RU" sz="4400" u="sng" dirty="0"/>
              <a:t>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- Детальное обследование территории детского сада и выделение наиболее интересных объектов.</a:t>
            </a:r>
          </a:p>
          <a:p>
            <a:r>
              <a:rPr lang="ru-RU" dirty="0"/>
              <a:t>- Составление картосхемы тропинки с нанесением маршрута и всех ее объектов.</a:t>
            </a:r>
          </a:p>
          <a:p>
            <a:r>
              <a:rPr lang="ru-RU" dirty="0"/>
              <a:t>- Выбор вместе с детьми хозяина тропы – сказочного персонажа.</a:t>
            </a:r>
          </a:p>
          <a:p>
            <a:pPr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 descr="C:\Users\ADMIN\Desktop\проект лето\DSCF605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648200" y="2423016"/>
            <a:ext cx="4038600" cy="34296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7729463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u="sng" dirty="0" smtClean="0"/>
              <a:t>На экологической тропинке детского сада: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Точка «Клумба»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b="1" dirty="0" smtClean="0"/>
              <a:t>Задачи:</a:t>
            </a:r>
            <a:endParaRPr lang="ru-RU" dirty="0" smtClean="0"/>
          </a:p>
          <a:p>
            <a:pPr lvl="0"/>
            <a:r>
              <a:rPr lang="ru-RU" dirty="0" smtClean="0"/>
              <a:t>Расширить и активизировать словарь детей по теме: «Лето, цветы.»   </a:t>
            </a:r>
          </a:p>
          <a:p>
            <a:pPr lvl="0"/>
            <a:r>
              <a:rPr lang="ru-RU" dirty="0" smtClean="0"/>
              <a:t>Продолжить наблюдение за ростом и развитием цветов.</a:t>
            </a:r>
          </a:p>
          <a:p>
            <a:pPr lvl="0"/>
            <a:r>
              <a:rPr lang="ru-RU" dirty="0" smtClean="0"/>
              <a:t>Закреплять умение ухаживать за растениями, поливать их, пропалывать.</a:t>
            </a:r>
          </a:p>
          <a:p>
            <a:pPr lvl="0"/>
            <a:r>
              <a:rPr lang="ru-RU" dirty="0" smtClean="0"/>
              <a:t>Уточнение и углубление знаний о садовых цветах.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2050" name="Picture 2" descr="C:\Users\ADMIN\Desktop\проект лето\DSCN039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2623344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Задачи:</a:t>
            </a:r>
          </a:p>
          <a:p>
            <a:r>
              <a:rPr lang="ru-RU" dirty="0" smtClean="0"/>
              <a:t>Формировать знания о кустарнике(черноплодной рябине).</a:t>
            </a:r>
          </a:p>
          <a:p>
            <a:r>
              <a:rPr lang="ru-RU" dirty="0" smtClean="0"/>
              <a:t>Выделять характерные признаки (ягоды съедобны)</a:t>
            </a:r>
          </a:p>
          <a:p>
            <a:r>
              <a:rPr lang="ru-RU" dirty="0" smtClean="0"/>
              <a:t>Формировать желание изучать объекты живой природы</a:t>
            </a:r>
            <a:endParaRPr lang="ru-RU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u="sng" dirty="0" smtClean="0"/>
              <a:t>На экологической тропинке детского сада: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Точка «Куст черноплодной рябины»</a:t>
            </a:r>
            <a:endParaRPr lang="ru-RU" sz="4000" dirty="0"/>
          </a:p>
        </p:txBody>
      </p:sp>
      <p:pic>
        <p:nvPicPr>
          <p:cNvPr id="3074" name="Picture 2" descr="C:\Users\ADMIN\Desktop\проект лето\DSCN039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2623344"/>
            <a:ext cx="4210080" cy="3028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400" u="sng" dirty="0" smtClean="0"/>
              <a:t>На экологической тропинке детского сада:</a:t>
            </a:r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sz="4400" dirty="0" smtClean="0"/>
              <a:t>Точка «Осина»</a:t>
            </a:r>
            <a:endParaRPr lang="ru-RU" sz="44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</a:p>
          <a:p>
            <a:r>
              <a:rPr lang="ru-RU" dirty="0" smtClean="0"/>
              <a:t>Формировать знания о деревьях, умения различать деревья по их характерным признакам</a:t>
            </a:r>
          </a:p>
          <a:p>
            <a:r>
              <a:rPr lang="ru-RU" dirty="0" smtClean="0"/>
              <a:t>Воспитывать интерес и бережное отношение к природе</a:t>
            </a:r>
            <a:endParaRPr lang="ru-RU" dirty="0"/>
          </a:p>
        </p:txBody>
      </p:sp>
      <p:pic>
        <p:nvPicPr>
          <p:cNvPr id="1026" name="Picture 2" descr="F:\эколог. проект\osina-obiknovennaya_7_large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648200" y="2071678"/>
            <a:ext cx="4281518" cy="39290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400" u="sng" dirty="0" smtClean="0"/>
              <a:t>На экологической тропинке детского сада:</a:t>
            </a:r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sz="4400" dirty="0" smtClean="0"/>
              <a:t>Точка «Бархатцы»</a:t>
            </a:r>
            <a:endParaRPr lang="ru-RU" sz="44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u="sng" dirty="0" smtClean="0"/>
              <a:t>Задачи</a:t>
            </a:r>
            <a:r>
              <a:rPr lang="ru-RU" dirty="0" smtClean="0"/>
              <a:t>:</a:t>
            </a:r>
          </a:p>
          <a:p>
            <a:r>
              <a:rPr lang="ru-RU" dirty="0" smtClean="0"/>
              <a:t>1. Познакомить </a:t>
            </a:r>
            <a:r>
              <a:rPr lang="ru-RU" b="1" dirty="0" smtClean="0"/>
              <a:t>детей с садовыми цветами – бархатцами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2. Научить ухаживать за ними, изучить культуру их выращивания.</a:t>
            </a:r>
          </a:p>
          <a:p>
            <a:r>
              <a:rPr lang="ru-RU" dirty="0" smtClean="0"/>
              <a:t>3. Воспитывать эстетическое восприятие красоты природы.</a:t>
            </a:r>
          </a:p>
          <a:p>
            <a:r>
              <a:rPr lang="ru-RU" dirty="0" smtClean="0"/>
              <a:t>4. Развитие исследовательской деятельности </a:t>
            </a:r>
            <a:r>
              <a:rPr lang="ru-RU" b="1" dirty="0" smtClean="0"/>
              <a:t>детей</a:t>
            </a:r>
            <a:r>
              <a:rPr lang="ru-RU" dirty="0" smtClean="0"/>
              <a:t> 3-4 лет в ходе совместной практической деятельности.</a:t>
            </a:r>
          </a:p>
          <a:p>
            <a:endParaRPr lang="ru-RU" dirty="0"/>
          </a:p>
        </p:txBody>
      </p:sp>
      <p:pic>
        <p:nvPicPr>
          <p:cNvPr id="4099" name="Picture 3" descr="C:\Users\ADMIN\Desktop\проект лето\DSCN039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2623344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400" u="sng" dirty="0" smtClean="0"/>
              <a:t>На экологической тропинке детского сада:</a:t>
            </a:r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sz="4400" dirty="0" smtClean="0"/>
              <a:t>Точка «Береза»</a:t>
            </a:r>
            <a:endParaRPr lang="ru-RU" sz="44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ru-RU" b="1" dirty="0" smtClean="0"/>
              <a:t>ЗАДАЧИ</a:t>
            </a:r>
            <a:r>
              <a:rPr lang="ru-RU" dirty="0" smtClean="0"/>
              <a:t>:</a:t>
            </a:r>
          </a:p>
          <a:p>
            <a:r>
              <a:rPr lang="ru-RU" dirty="0" smtClean="0"/>
              <a:t>Дать представление о самом почитаемом дереве в России – берёзе;</a:t>
            </a:r>
          </a:p>
          <a:p>
            <a:r>
              <a:rPr lang="ru-RU" dirty="0" smtClean="0"/>
              <a:t>Рассказать о значении березы в жизни человека: оздоровительном, эстетическом, хозяйственном; о её взаимосвязи с окружающей средой;</a:t>
            </a:r>
          </a:p>
          <a:p>
            <a:endParaRPr lang="ru-RU" dirty="0"/>
          </a:p>
        </p:txBody>
      </p:sp>
      <p:pic>
        <p:nvPicPr>
          <p:cNvPr id="5122" name="Picture 2" descr="C:\Users\ADMIN\Desktop\проект лето\DSCN039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2623344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u="sng" dirty="0" smtClean="0"/>
              <a:t>В результате реализации проекта: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Повысился уровень экологических знаний, познавательной и речевой активности детей дошкольного возраста.</a:t>
            </a:r>
          </a:p>
          <a:p>
            <a:r>
              <a:rPr lang="ru-RU" dirty="0" smtClean="0"/>
              <a:t>Таким образом, создание эколого-развивающей среды в детском саду - это непрерывный педагогический процесс, который включает в себя организацию групповых пространств, наблюдения в природе, экскурсии по экологической тропинке. Это позволяет, не покидая территории детского сада, познакомить детей с родной природой, научить бережно к ней относиться, учить ценить ее красоту и помогать ей.</a:t>
            </a:r>
          </a:p>
          <a:p>
            <a:endParaRPr lang="ru-RU" dirty="0"/>
          </a:p>
        </p:txBody>
      </p:sp>
      <p:pic>
        <p:nvPicPr>
          <p:cNvPr id="6146" name="Picture 2" descr="C:\Users\ADMIN\Desktop\проект лето\DSCN039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2623344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92</TotalTime>
  <Words>488</Words>
  <Application>Microsoft Office PowerPoint</Application>
  <PresentationFormat>Экран (4:3)</PresentationFormat>
  <Paragraphs>80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Поток</vt:lpstr>
      <vt:lpstr>Проект  «Экологическая прогулка по территории детского сада»</vt:lpstr>
      <vt:lpstr>ПАСПОРТ ПРОЕКТА</vt:lpstr>
      <vt:lpstr>Актуальность: </vt:lpstr>
      <vt:lpstr>Цель проекта: </vt:lpstr>
      <vt:lpstr>Задачи: </vt:lpstr>
      <vt:lpstr>Планируемые результаты </vt:lpstr>
      <vt:lpstr>Предварительная работа: </vt:lpstr>
      <vt:lpstr>Сотрудничество с семьёй: </vt:lpstr>
      <vt:lpstr>  Этапы проекта: </vt:lpstr>
      <vt:lpstr>Этапы создания и оформления тропинки: </vt:lpstr>
      <vt:lpstr>На экологической тропинке детского сада: Точка «Клумба»</vt:lpstr>
      <vt:lpstr>На экологической тропинке детского сада: Точка «Куст черноплодной рябины»</vt:lpstr>
      <vt:lpstr>На экологической тропинке детского сада: Точка «Осина»</vt:lpstr>
      <vt:lpstr>На экологической тропинке детского сада: Точка «Бархатцы»</vt:lpstr>
      <vt:lpstr>На экологической тропинке детского сада: Точка «Береза»</vt:lpstr>
      <vt:lpstr>В результате реализации проекта: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«Экологическая прогулка по территории детского сада»</dc:title>
  <dc:creator>Андрей</dc:creator>
  <cp:lastModifiedBy>ADMIN</cp:lastModifiedBy>
  <cp:revision>20</cp:revision>
  <dcterms:created xsi:type="dcterms:W3CDTF">2016-08-24T07:41:58Z</dcterms:created>
  <dcterms:modified xsi:type="dcterms:W3CDTF">2021-01-12T04:58:17Z</dcterms:modified>
</cp:coreProperties>
</file>