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70" r:id="rId5"/>
    <p:sldId id="269" r:id="rId6"/>
    <p:sldId id="271" r:id="rId7"/>
    <p:sldId id="272" r:id="rId8"/>
    <p:sldId id="273" r:id="rId9"/>
    <p:sldId id="274" r:id="rId10"/>
    <p:sldId id="27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07" autoAdjust="0"/>
    <p:restoredTop sz="94660"/>
  </p:normalViewPr>
  <p:slideViewPr>
    <p:cSldViewPr>
      <p:cViewPr varScale="1">
        <p:scale>
          <a:sx n="82" d="100"/>
          <a:sy n="82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69CA6244-17D7-4909-84FC-0680AFED642B}" type="datetimeFigureOut">
              <a:rPr lang="ru-RU" smtClean="0"/>
              <a:pPr/>
              <a:t>24.01.2021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59D9009-DE81-4ADF-B64A-097FF3EF04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052736"/>
            <a:ext cx="6172200" cy="1728192"/>
          </a:xfrm>
        </p:spPr>
        <p:txBody>
          <a:bodyPr>
            <a:normAutofit/>
          </a:bodyPr>
          <a:lstStyle/>
          <a:p>
            <a:r>
              <a:rPr lang="ru-RU" dirty="0" smtClean="0"/>
              <a:t>У нас на полянке расцвёл </a:t>
            </a:r>
            <a:r>
              <a:rPr lang="ru-RU" sz="6000" dirty="0" smtClean="0"/>
              <a:t>одуванчик</a:t>
            </a:r>
            <a:endParaRPr lang="ru-RU" sz="6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148064" y="5805264"/>
            <a:ext cx="6172200" cy="569658"/>
          </a:xfrm>
        </p:spPr>
        <p:txBody>
          <a:bodyPr>
            <a:normAutofit/>
          </a:bodyPr>
          <a:lstStyle/>
          <a:p>
            <a:r>
              <a:rPr lang="ru-RU" smtClean="0"/>
              <a:t>Выполнила: </a:t>
            </a:r>
            <a:r>
              <a:rPr lang="ru-RU" dirty="0" err="1" smtClean="0"/>
              <a:t>Моховикова</a:t>
            </a:r>
            <a:r>
              <a:rPr lang="ru-RU" dirty="0" smtClean="0"/>
              <a:t> О.Е.</a:t>
            </a:r>
          </a:p>
        </p:txBody>
      </p:sp>
    </p:spTree>
    <p:extLst>
      <p:ext uri="{BB962C8B-B14F-4D97-AF65-F5344CB8AC3E}">
        <p14:creationId xmlns:p14="http://schemas.microsoft.com/office/powerpoint/2010/main" xmlns="" val="107629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4680520" cy="1143000"/>
          </a:xfrm>
        </p:spPr>
        <p:txBody>
          <a:bodyPr>
            <a:normAutofit/>
          </a:bodyPr>
          <a:lstStyle/>
          <a:p>
            <a:endParaRPr lang="ru-RU" sz="40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b="1" dirty="0" smtClean="0"/>
              <a:t>Вид проекта:</a:t>
            </a:r>
            <a:r>
              <a:rPr lang="ru-RU" sz="3200" dirty="0" smtClean="0"/>
              <a:t> краткосрочный групповой исследовательский проект с элементами творчества для детей 3-4 лет.</a:t>
            </a:r>
          </a:p>
          <a:p>
            <a:r>
              <a:rPr lang="ru-RU" sz="3200" b="1" dirty="0" smtClean="0"/>
              <a:t>Продолжительность проекта:</a:t>
            </a:r>
            <a:r>
              <a:rPr lang="ru-RU" sz="3200" dirty="0" smtClean="0"/>
              <a:t> 21 мая- 10 июня.</a:t>
            </a:r>
          </a:p>
          <a:p>
            <a:r>
              <a:rPr lang="ru-RU" sz="3200" b="1" dirty="0" smtClean="0"/>
              <a:t>Участники проекта:</a:t>
            </a:r>
            <a:r>
              <a:rPr lang="ru-RU" sz="3200" dirty="0" smtClean="0"/>
              <a:t> воспитатель, дети младшей группы, родители воспитанников.</a:t>
            </a:r>
            <a:br>
              <a:rPr lang="ru-RU" sz="3200" dirty="0" smtClean="0"/>
            </a:br>
            <a:r>
              <a:rPr lang="ru-RU" sz="3200" b="1" dirty="0" smtClean="0"/>
              <a:t>Образовательная область:</a:t>
            </a:r>
            <a:r>
              <a:rPr lang="ru-RU" sz="3200" dirty="0" smtClean="0"/>
              <a:t> экологическое воспитание.</a:t>
            </a:r>
          </a:p>
          <a:p>
            <a:r>
              <a:rPr lang="ru-RU" sz="3200" b="1" dirty="0" smtClean="0"/>
              <a:t>Интеграция образовательных областей:</a:t>
            </a:r>
            <a:endParaRPr lang="ru-RU" sz="3200" dirty="0" smtClean="0"/>
          </a:p>
          <a:p>
            <a:r>
              <a:rPr lang="ru-RU" sz="3200" dirty="0" smtClean="0"/>
              <a:t>Познавательное развитие, социально-коммуникативное развитие, речевое развитие, художественно-эстетическое развитие, физическое развитие.</a:t>
            </a:r>
          </a:p>
          <a:p>
            <a:pPr>
              <a:buNone/>
            </a:pPr>
            <a:endParaRPr lang="ru-RU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5601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Цель проекта:</a:t>
            </a:r>
            <a:r>
              <a:rPr lang="ru-RU" dirty="0" smtClean="0"/>
              <a:t>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Формирование начал экологической культуры младших школьников, экологически грамотного поведения в природе, создание условий для развития познавательных и творческих способностей детей в процессе реализации образовательного проекта «Одуванчик».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Актуальность проекта: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Одна из актуальных задач сегодняшнего дня - воспитание у детей с раннего детства ответственности за судьбу родной природы, привлечение к посильной помощи в охране природы, экологическое воспитание.</a:t>
            </a:r>
          </a:p>
          <a:p>
            <a:r>
              <a:rPr lang="ru-RU" dirty="0" smtClean="0"/>
              <a:t>Проведенный проект определяет цели, задачи, направленные на экологическое воспитание младших дошкольников. Проект разработан с учетом возрастных и индивидуальных особенностей детей, предметной среды ДОУ.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7467600" cy="764704"/>
          </a:xfrm>
        </p:spPr>
        <p:txBody>
          <a:bodyPr/>
          <a:lstStyle/>
          <a:p>
            <a:pPr algn="ctr"/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8435280" cy="5832648"/>
          </a:xfrm>
        </p:spPr>
        <p:txBody>
          <a:bodyPr>
            <a:normAutofit fontScale="25000" lnSpcReduction="20000"/>
          </a:bodyPr>
          <a:lstStyle/>
          <a:p>
            <a:r>
              <a:rPr lang="ru-RU" sz="6400" b="1" u="sng" dirty="0" smtClean="0"/>
              <a:t>Образовательные</a:t>
            </a:r>
            <a:r>
              <a:rPr lang="ru-RU" sz="6400" u="sng" dirty="0" smtClean="0"/>
              <a:t>:</a:t>
            </a:r>
            <a:endParaRPr lang="ru-RU" sz="6400" dirty="0" smtClean="0"/>
          </a:p>
          <a:p>
            <a:r>
              <a:rPr lang="ru-RU" sz="6400" dirty="0" smtClean="0"/>
              <a:t>формировать у детей элементарные представления о первоцвете, его характерных особенностях;</a:t>
            </a:r>
          </a:p>
          <a:p>
            <a:r>
              <a:rPr lang="ru-RU" sz="6400" dirty="0" smtClean="0"/>
              <a:t>формировать представление о связи растений с различными экологическими факторами;</a:t>
            </a:r>
          </a:p>
          <a:p>
            <a:r>
              <a:rPr lang="ru-RU" sz="6400" dirty="0" smtClean="0"/>
              <a:t>научить детей отличать одуванчик от других цветов, отмечать полезные свойства одуванчика.</a:t>
            </a:r>
          </a:p>
          <a:p>
            <a:r>
              <a:rPr lang="ru-RU" sz="6400" b="1" u="sng" dirty="0" smtClean="0"/>
              <a:t>Развивающие:</a:t>
            </a:r>
            <a:endParaRPr lang="ru-RU" sz="6400" b="1" dirty="0" smtClean="0"/>
          </a:p>
          <a:p>
            <a:r>
              <a:rPr lang="ru-RU" sz="6400" dirty="0" smtClean="0"/>
              <a:t>развивать умение делать выводы, устанавливать причинно-следственные связи между объектами природы;</a:t>
            </a:r>
          </a:p>
          <a:p>
            <a:r>
              <a:rPr lang="ru-RU" sz="6400" dirty="0" smtClean="0"/>
              <a:t>развивать эмоциональную заинтересованность в поисковой деятельности;</a:t>
            </a:r>
          </a:p>
          <a:p>
            <a:r>
              <a:rPr lang="ru-RU" sz="6400" dirty="0" smtClean="0"/>
              <a:t>развивать, обогащать и активизировать речь детей,</a:t>
            </a:r>
          </a:p>
          <a:p>
            <a:r>
              <a:rPr lang="ru-RU" sz="6400" dirty="0" smtClean="0"/>
              <a:t>развивать мышление и воображение в процессе исследовательской и познавательной деятельности</a:t>
            </a:r>
          </a:p>
          <a:p>
            <a:r>
              <a:rPr lang="ru-RU" sz="6400" dirty="0" smtClean="0"/>
              <a:t>развивать эмоциональную отзывчивость;</a:t>
            </a:r>
          </a:p>
          <a:p>
            <a:r>
              <a:rPr lang="ru-RU" sz="6400" dirty="0" smtClean="0"/>
              <a:t>развивать творческие способности детей, умение передать красоту одуванчика с использованием разных техник (</a:t>
            </a:r>
            <a:r>
              <a:rPr lang="ru-RU" sz="6400" dirty="0" err="1" smtClean="0"/>
              <a:t>пластилинографии</a:t>
            </a:r>
            <a:r>
              <a:rPr lang="ru-RU" sz="6400" dirty="0" smtClean="0"/>
              <a:t>, аппликации, мелков, красок).</a:t>
            </a:r>
          </a:p>
          <a:p>
            <a:r>
              <a:rPr lang="ru-RU" sz="6400" b="1" u="sng" dirty="0" smtClean="0"/>
              <a:t>Воспитательные:</a:t>
            </a:r>
            <a:endParaRPr lang="ru-RU" sz="6400" b="1" dirty="0" smtClean="0"/>
          </a:p>
          <a:p>
            <a:r>
              <a:rPr lang="ru-RU" sz="6400" dirty="0" smtClean="0"/>
              <a:t>воспитывать бережное отношение к природе,</a:t>
            </a:r>
          </a:p>
          <a:p>
            <a:r>
              <a:rPr lang="ru-RU" sz="6400" dirty="0" smtClean="0"/>
              <a:t>воспитывать эмоциональный отклик на красоту растения, вызывать желание передавать красоту увиденного в творческой работе;</a:t>
            </a:r>
          </a:p>
          <a:p>
            <a:r>
              <a:rPr lang="ru-RU" sz="6400" dirty="0" smtClean="0"/>
              <a:t>пропагандировать необходимость экологического воспитания дошкольников среди родителей.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Предполагаемый результат: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развитие у детей устойчивого интереса к представителям животного и растительного мира, осознанное правильное отношение детей к растениям.</a:t>
            </a:r>
          </a:p>
          <a:p>
            <a:r>
              <a:rPr lang="ru-RU" dirty="0" smtClean="0"/>
              <a:t>развитие познавательной активности детей</a:t>
            </a:r>
          </a:p>
          <a:p>
            <a:r>
              <a:rPr lang="ru-RU" dirty="0" smtClean="0"/>
              <a:t>дети должны знать и называть части строения одуванчика, иметь простейшие представления о его характерные особенностях, способе размножения, этапах роста;</a:t>
            </a:r>
          </a:p>
          <a:p>
            <a:r>
              <a:rPr lang="ru-RU" dirty="0" smtClean="0"/>
              <a:t>знать о пользе или вреде, которую одуванчик приносят людям и животным;</a:t>
            </a:r>
          </a:p>
          <a:p>
            <a:r>
              <a:rPr lang="ru-RU" dirty="0" smtClean="0"/>
              <a:t>освоение разных технических приемов для изображения одуванчика. Стремления детей к выполнению оригинальных творческих работ.</a:t>
            </a:r>
          </a:p>
          <a:p>
            <a:r>
              <a:rPr lang="ru-RU" dirty="0" smtClean="0"/>
              <a:t>Вовлечение родителей в педагогический процесс ДОУ, укрепление заинтересованности в сотрудничестве с детским садом.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u="sng" dirty="0" smtClean="0"/>
              <a:t>Этапы работы над проектом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Подготовительный этап 16 мая –22 мая: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наблюдение за одуванчиками;</a:t>
            </a:r>
          </a:p>
          <a:p>
            <a:r>
              <a:rPr lang="ru-RU" dirty="0" smtClean="0"/>
              <a:t>поисковая работа по подбору иллюстративного материала по теме,</a:t>
            </a:r>
          </a:p>
          <a:p>
            <a:r>
              <a:rPr lang="ru-RU" dirty="0" smtClean="0"/>
              <a:t>подборка загадок, поговорок, стихотворений по теме проекта.</a:t>
            </a:r>
          </a:p>
          <a:p>
            <a:r>
              <a:rPr lang="ru-RU" dirty="0" smtClean="0"/>
              <a:t>рассматривание репродукций картин художников, иллюстраций в книгах.</a:t>
            </a:r>
          </a:p>
          <a:p>
            <a:r>
              <a:rPr lang="ru-RU" dirty="0" smtClean="0"/>
              <a:t>знакомство со стихами об одуванчике.</a:t>
            </a:r>
          </a:p>
          <a:p>
            <a:r>
              <a:rPr lang="ru-RU" dirty="0" smtClean="0"/>
              <a:t>отгадывание загадок;</a:t>
            </a:r>
          </a:p>
          <a:p>
            <a:r>
              <a:rPr lang="ru-RU" dirty="0" smtClean="0"/>
              <a:t>Д/и «Цветы», парные картинки, П/и «Найди цветок»;</a:t>
            </a:r>
          </a:p>
          <a:p>
            <a:r>
              <a:rPr lang="ru-RU" dirty="0" smtClean="0"/>
              <a:t>просмотр мультфильма «Почему у одуванчика такие большие щеки? »;</a:t>
            </a:r>
          </a:p>
          <a:p>
            <a:r>
              <a:rPr lang="ru-RU" dirty="0" smtClean="0"/>
              <a:t>Подготовка материала для изобразительной деятельности.</a:t>
            </a:r>
          </a:p>
          <a:p>
            <a:r>
              <a:rPr lang="ru-RU" dirty="0" smtClean="0"/>
              <a:t>Разработка презентации  «Такой знакомый одуванчик!».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Основной этап 23 мая –9 июня: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5600" u="sng" dirty="0" smtClean="0"/>
              <a:t>Образовательная область Познание</a:t>
            </a:r>
            <a:r>
              <a:rPr lang="ru-RU" sz="5600" dirty="0" smtClean="0"/>
              <a:t/>
            </a:r>
            <a:br>
              <a:rPr lang="ru-RU" sz="5600" dirty="0" smtClean="0"/>
            </a:br>
            <a:r>
              <a:rPr lang="ru-RU" sz="5600" dirty="0" smtClean="0"/>
              <a:t>Форма деятельности</a:t>
            </a:r>
            <a:br>
              <a:rPr lang="ru-RU" sz="5600" dirty="0" smtClean="0"/>
            </a:br>
            <a:r>
              <a:rPr lang="ru-RU" sz="5600" dirty="0" smtClean="0"/>
              <a:t>Наблюдение на прогулке</a:t>
            </a:r>
            <a:r>
              <a:rPr lang="ru-RU" sz="5600" b="1" dirty="0" smtClean="0"/>
              <a:t>  </a:t>
            </a:r>
            <a:r>
              <a:rPr lang="ru-RU" sz="5600" dirty="0" smtClean="0"/>
              <a:t>«Солнышко на травке»</a:t>
            </a:r>
          </a:p>
          <a:p>
            <a:r>
              <a:rPr lang="ru-RU" sz="5600" dirty="0" smtClean="0"/>
              <a:t/>
            </a:r>
            <a:br>
              <a:rPr lang="ru-RU" sz="5600" dirty="0" smtClean="0"/>
            </a:br>
            <a:r>
              <a:rPr lang="ru-RU" sz="5600" dirty="0" smtClean="0"/>
              <a:t>Наблюдение на прогулке</a:t>
            </a:r>
            <a:r>
              <a:rPr lang="ru-RU" sz="5600" b="1" dirty="0" smtClean="0"/>
              <a:t> </a:t>
            </a:r>
            <a:r>
              <a:rPr lang="ru-RU" sz="5600" dirty="0" smtClean="0"/>
              <a:t>«Одуванчики разные – желтые и белые»</a:t>
            </a:r>
          </a:p>
          <a:p>
            <a:r>
              <a:rPr lang="ru-RU" sz="5600" dirty="0" smtClean="0"/>
              <a:t/>
            </a:r>
            <a:br>
              <a:rPr lang="ru-RU" sz="5600" dirty="0" smtClean="0"/>
            </a:br>
            <a:r>
              <a:rPr lang="ru-RU" sz="5600" dirty="0" smtClean="0"/>
              <a:t>Беседа «Одуванчик»</a:t>
            </a:r>
          </a:p>
          <a:p>
            <a:r>
              <a:rPr lang="ru-RU" sz="5600" dirty="0" smtClean="0"/>
              <a:t/>
            </a:r>
            <a:br>
              <a:rPr lang="ru-RU" sz="5600" dirty="0" smtClean="0"/>
            </a:br>
            <a:r>
              <a:rPr lang="ru-RU" sz="5600" dirty="0" smtClean="0"/>
              <a:t>Беседа «Кому нужен одуванчик? »</a:t>
            </a:r>
          </a:p>
          <a:p>
            <a:r>
              <a:rPr lang="ru-RU" sz="5600" dirty="0" smtClean="0"/>
              <a:t/>
            </a:r>
            <a:br>
              <a:rPr lang="ru-RU" sz="5600" dirty="0" smtClean="0"/>
            </a:br>
            <a:r>
              <a:rPr lang="ru-RU" sz="5600" dirty="0" smtClean="0"/>
              <a:t>Опыт «Летающие семена»</a:t>
            </a:r>
          </a:p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25000" lnSpcReduction="20000"/>
          </a:bodyPr>
          <a:lstStyle/>
          <a:p>
            <a:r>
              <a:rPr lang="ru-RU" sz="5600" u="sng" dirty="0" smtClean="0"/>
              <a:t>Образовательная область Чтение художественной литературы</a:t>
            </a:r>
            <a:r>
              <a:rPr lang="ru-RU" sz="5600" dirty="0" smtClean="0"/>
              <a:t/>
            </a:r>
            <a:br>
              <a:rPr lang="ru-RU" sz="5600" dirty="0" smtClean="0"/>
            </a:br>
            <a:r>
              <a:rPr lang="ru-RU" sz="5600" dirty="0" smtClean="0"/>
              <a:t>Загадки, стихи)</a:t>
            </a:r>
          </a:p>
          <a:p>
            <a:r>
              <a:rPr lang="ru-RU" sz="5600" dirty="0" smtClean="0"/>
              <a:t>чтение рассказа М.М. Пришвина «Золотой луг»</a:t>
            </a:r>
          </a:p>
          <a:p>
            <a:r>
              <a:rPr lang="ru-RU" sz="5600" dirty="0" smtClean="0"/>
              <a:t>заучивание стихотворения Е. Серовой «Одуванчик»</a:t>
            </a:r>
          </a:p>
          <a:p>
            <a:r>
              <a:rPr lang="ru-RU" sz="5600" dirty="0" smtClean="0"/>
              <a:t>заучивание стихотворения </a:t>
            </a:r>
            <a:r>
              <a:rPr lang="ru-RU" sz="5600" dirty="0" err="1" smtClean="0"/>
              <a:t>О.Высотской</a:t>
            </a:r>
            <a:r>
              <a:rPr lang="ru-RU" sz="5600" dirty="0" smtClean="0"/>
              <a:t> «Одуванчик»</a:t>
            </a:r>
            <a:br>
              <a:rPr lang="ru-RU" sz="5600" dirty="0" smtClean="0"/>
            </a:br>
            <a:endParaRPr lang="ru-RU" sz="5600" dirty="0" smtClean="0"/>
          </a:p>
          <a:p>
            <a:r>
              <a:rPr lang="ru-RU" sz="5600" u="sng" dirty="0" smtClean="0"/>
              <a:t>Образовательная область Художественное творчество</a:t>
            </a:r>
            <a:r>
              <a:rPr lang="ru-RU" sz="5600" dirty="0" smtClean="0"/>
              <a:t/>
            </a:r>
            <a:br>
              <a:rPr lang="ru-RU" sz="5600" dirty="0" smtClean="0"/>
            </a:br>
            <a:r>
              <a:rPr lang="ru-RU" sz="5600" dirty="0" err="1" smtClean="0"/>
              <a:t>Пластилинография</a:t>
            </a:r>
            <a:r>
              <a:rPr lang="ru-RU" sz="5600" dirty="0" smtClean="0"/>
              <a:t> «Солнышко на ножке» Рисование мелками на асфальте «Одуванчик» </a:t>
            </a:r>
            <a:br>
              <a:rPr lang="ru-RU" sz="5600" dirty="0" smtClean="0"/>
            </a:br>
            <a:r>
              <a:rPr lang="ru-RU" sz="5600" dirty="0" smtClean="0"/>
              <a:t>Аппликация «Цветочек для мамы» Сроки: </a:t>
            </a:r>
            <a:br>
              <a:rPr lang="ru-RU" sz="5600" dirty="0" smtClean="0"/>
            </a:br>
            <a:r>
              <a:rPr lang="ru-RU" sz="5600" dirty="0" smtClean="0"/>
              <a:t/>
            </a:r>
            <a:br>
              <a:rPr lang="ru-RU" sz="5600" dirty="0" smtClean="0"/>
            </a:br>
            <a:r>
              <a:rPr lang="ru-RU" sz="5600" u="sng" dirty="0" smtClean="0"/>
              <a:t>Образовательная область </a:t>
            </a:r>
            <a:r>
              <a:rPr lang="ru-RU" sz="5600" u="sng" dirty="0" err="1" smtClean="0"/>
              <a:t>Социолизация</a:t>
            </a:r>
            <a:r>
              <a:rPr lang="ru-RU" sz="5600" dirty="0" smtClean="0"/>
              <a:t/>
            </a:r>
            <a:br>
              <a:rPr lang="ru-RU" sz="5600" dirty="0" smtClean="0"/>
            </a:br>
            <a:r>
              <a:rPr lang="ru-RU" sz="5600" dirty="0" smtClean="0"/>
              <a:t>Д/и «Собери цветы»</a:t>
            </a:r>
            <a:br>
              <a:rPr lang="ru-RU" sz="5600" dirty="0" smtClean="0"/>
            </a:br>
            <a:r>
              <a:rPr lang="ru-RU" sz="5600" dirty="0" smtClean="0"/>
              <a:t>Парные картинки «Цветы»</a:t>
            </a:r>
            <a:br>
              <a:rPr lang="ru-RU" sz="5600" dirty="0" smtClean="0"/>
            </a:br>
            <a:r>
              <a:rPr lang="ru-RU" sz="5600" dirty="0" smtClean="0"/>
              <a:t>П/и «Кто быстрее соберет букет», «Найди цветок», «Мотыльки»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Заключительный </a:t>
            </a:r>
            <a:r>
              <a:rPr lang="ru-RU" b="1" dirty="0" smtClean="0"/>
              <a:t>этап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Выставки детских работ  «Солнышко на ножке» и «Цветочек для мамы».</a:t>
            </a:r>
          </a:p>
          <a:p>
            <a:r>
              <a:rPr lang="ru-RU" dirty="0" smtClean="0"/>
              <a:t>Итоговое занятие</a:t>
            </a:r>
          </a:p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1026" name="Picture 2" descr="C:\Users\User\Downloads\EbqK3b_X0AEKPO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64088" y="2708920"/>
            <a:ext cx="3151297" cy="2376264"/>
          </a:xfrm>
          <a:prstGeom prst="rect">
            <a:avLst/>
          </a:prstGeom>
          <a:noFill/>
        </p:spPr>
      </p:pic>
      <p:pic>
        <p:nvPicPr>
          <p:cNvPr id="1027" name="Picture 3" descr="C:\Users\User\Downloads\EX7DgXPXYAYSHi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4004644"/>
            <a:ext cx="3096344" cy="24486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/>
              <a:t>Выводы: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sz="2500" dirty="0" smtClean="0"/>
              <a:t>В результате работы над проектом дети узнали, что все растения важны. Усовершенствована </a:t>
            </a:r>
            <a:r>
              <a:rPr lang="ru-RU" sz="2500" dirty="0" err="1" smtClean="0"/>
              <a:t>воспитательно</a:t>
            </a:r>
            <a:r>
              <a:rPr lang="ru-RU" sz="2500" dirty="0" smtClean="0"/>
              <a:t> – образовательная работа за счёт взаимодействия детей, педагогов и родителей. Активизировалась заинтересованность родителей в совместной деятельности с детьми. У детей развился активный интерес к окружающему миру.</a:t>
            </a:r>
          </a:p>
          <a:p>
            <a:r>
              <a:rPr lang="ru-RU" sz="2500" dirty="0" smtClean="0"/>
              <a:t>        В процессе работы дети познакомились с растением одуванчик, узнали о полезных свойствах одуванчика и что одуванчик лекарственное растение.</a:t>
            </a:r>
          </a:p>
          <a:p>
            <a:r>
              <a:rPr lang="ru-RU" sz="2500" dirty="0" smtClean="0"/>
              <a:t>Усовершенствована речевая деятельность: разучены новое стихотворение и загадки, физкультминутка, пальчиковая гимнастика, прочитаны стихотворения и рассказ об одуванчике.</a:t>
            </a:r>
          </a:p>
          <a:p>
            <a:r>
              <a:rPr lang="ru-RU" sz="2500" dirty="0" smtClean="0"/>
              <a:t>Усовершенствовались умения детей по художественному творчеству: дети</a:t>
            </a:r>
          </a:p>
          <a:p>
            <a:r>
              <a:rPr lang="ru-RU" sz="2500" dirty="0" smtClean="0"/>
              <a:t>научились рисовать и выполнять аппликацию и </a:t>
            </a:r>
            <a:r>
              <a:rPr lang="ru-RU" sz="2500" dirty="0" err="1" smtClean="0"/>
              <a:t>пластилинографию</a:t>
            </a:r>
            <a:r>
              <a:rPr lang="ru-RU" sz="2500" dirty="0" smtClean="0"/>
              <a:t>.</a:t>
            </a:r>
          </a:p>
          <a:p>
            <a:r>
              <a:rPr lang="ru-RU" sz="2500" dirty="0" smtClean="0"/>
              <a:t>Дети поняли, что одуванчик не только полезное лекарственное растение, ещё и</a:t>
            </a:r>
          </a:p>
          <a:p>
            <a:r>
              <a:rPr lang="ru-RU" sz="2500" dirty="0" smtClean="0"/>
              <a:t>очень красивый цветок. Одуванчиков так много на земле, потому что они размножаются семенами, которые разлетаются на дальние расстояния, корнями, которые быстро прорастают в земле. Одуванчики меняют цвет в зависимости от созревания.</a:t>
            </a:r>
          </a:p>
          <a:p>
            <a:r>
              <a:rPr lang="ru-RU" sz="2500" dirty="0" smtClean="0"/>
              <a:t>        Мы считаем, что в проделанной работе есть положительные результаты: дети, наблюдая за ростом растений, рассуждали, делали самостоятельные выводы, видели их постепенный рост и зарисовывали. Дети учились практическим действиям по охране природы, у детей появилось желание общаться с природой и отражать свои впечатления через различные виды деятельности.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7385248" cy="1143000"/>
          </a:xfrm>
        </p:spPr>
        <p:txBody>
          <a:bodyPr>
            <a:normAutofit/>
          </a:bodyPr>
          <a:lstStyle/>
          <a:p>
            <a:pPr algn="ctr"/>
            <a:r>
              <a:rPr lang="ru-RU" sz="4000" dirty="0" smtClean="0">
                <a:solidFill>
                  <a:schemeClr val="accent4"/>
                </a:solidFill>
              </a:rPr>
              <a:t>Спасибо за просмотр</a:t>
            </a:r>
            <a:endParaRPr lang="ru-RU" sz="4000" dirty="0">
              <a:solidFill>
                <a:schemeClr val="accent4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5252" y="1700808"/>
            <a:ext cx="7163132" cy="439248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5619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143</TotalTime>
  <Words>472</Words>
  <Application>Microsoft Office PowerPoint</Application>
  <PresentationFormat>Экран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Эркер</vt:lpstr>
      <vt:lpstr>У нас на полянке расцвёл одуванчик</vt:lpstr>
      <vt:lpstr>Слайд 2</vt:lpstr>
      <vt:lpstr>Цель проекта: </vt:lpstr>
      <vt:lpstr>Актуальность проекта:  </vt:lpstr>
      <vt:lpstr>ЗАДАЧИ:</vt:lpstr>
      <vt:lpstr>Предполагаемый результат: </vt:lpstr>
      <vt:lpstr>Этапы работы над проектом Подготовительный этап 16 мая –22 мая: </vt:lpstr>
      <vt:lpstr>Основной этап 23 мая –9 июня:</vt:lpstr>
      <vt:lpstr>Заключительный этап</vt:lpstr>
      <vt:lpstr>Выводы:</vt:lpstr>
      <vt:lpstr>Спасибо за просмотр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 нас на полянке расцвёл одуванчик</dc:title>
  <dc:creator>User</dc:creator>
  <cp:lastModifiedBy>User</cp:lastModifiedBy>
  <cp:revision>18</cp:revision>
  <dcterms:created xsi:type="dcterms:W3CDTF">2017-06-12T06:05:27Z</dcterms:created>
  <dcterms:modified xsi:type="dcterms:W3CDTF">2021-01-24T15:31:38Z</dcterms:modified>
</cp:coreProperties>
</file>